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2"/>
  </p:notesMasterIdLst>
  <p:handoutMasterIdLst>
    <p:handoutMasterId r:id="rId13"/>
  </p:handoutMasterIdLst>
  <p:sldIdLst>
    <p:sldId id="1213" r:id="rId2"/>
    <p:sldId id="1340" r:id="rId3"/>
    <p:sldId id="1382" r:id="rId4"/>
    <p:sldId id="1269" r:id="rId5"/>
    <p:sldId id="1381" r:id="rId6"/>
    <p:sldId id="1375" r:id="rId7"/>
    <p:sldId id="1376" r:id="rId8"/>
    <p:sldId id="1253" r:id="rId9"/>
    <p:sldId id="1378" r:id="rId10"/>
    <p:sldId id="1256" r:id="rId11"/>
  </p:sldIdLst>
  <p:sldSz cx="16256000" cy="9144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04B762-54EB-8C43-92ED-D7DABFF26E5C}">
          <p14:sldIdLst>
            <p14:sldId id="1213"/>
            <p14:sldId id="1340"/>
            <p14:sldId id="1382"/>
            <p14:sldId id="1269"/>
            <p14:sldId id="1381"/>
            <p14:sldId id="1375"/>
            <p14:sldId id="1376"/>
            <p14:sldId id="1253"/>
            <p14:sldId id="1378"/>
            <p14:sldId id="1256"/>
          </p14:sldIdLst>
        </p14:section>
      </p14:sectionLst>
    </p:ext>
    <p:ext uri="{EFAFB233-063F-42B5-8137-9DF3F51BA10A}">
      <p15:sldGuideLst xmlns:p15="http://schemas.microsoft.com/office/powerpoint/2012/main">
        <p15:guide id="1" orient="horz" pos="2880">
          <p15:clr>
            <a:srgbClr val="A4A3A4"/>
          </p15:clr>
        </p15:guide>
        <p15:guide id="2" pos="512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 Gardner" initials="RG" lastIdx="13" clrIdx="0"/>
  <p:cmAuthor id="1" name="Karen Fore" initials="KF"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B9DD"/>
    <a:srgbClr val="F36422"/>
    <a:srgbClr val="F6F6F6"/>
    <a:srgbClr val="35236A"/>
    <a:srgbClr val="000000"/>
    <a:srgbClr val="F26829"/>
    <a:srgbClr val="64BAE1"/>
    <a:srgbClr val="5E9DC7"/>
    <a:srgbClr val="17BFFF"/>
    <a:srgbClr val="808B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04" autoAdjust="0"/>
    <p:restoredTop sz="84224" autoAdjust="0"/>
  </p:normalViewPr>
  <p:slideViewPr>
    <p:cSldViewPr snapToGrid="0" snapToObjects="1">
      <p:cViewPr varScale="1">
        <p:scale>
          <a:sx n="66" d="100"/>
          <a:sy n="66" d="100"/>
        </p:scale>
        <p:origin x="1548" y="90"/>
      </p:cViewPr>
      <p:guideLst>
        <p:guide orient="horz" pos="2880"/>
        <p:guide pos="5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9" d="100"/>
          <a:sy n="89" d="100"/>
        </p:scale>
        <p:origin x="2208"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68" tIns="46584" rIns="93168" bIns="46584" rtlCol="0"/>
          <a:lstStyle>
            <a:lvl1pPr algn="r">
              <a:defRPr sz="1200"/>
            </a:lvl1pPr>
          </a:lstStyle>
          <a:p>
            <a:fld id="{44F001AE-1434-4A48-B0D3-739F7CA19528}" type="datetimeFigureOut">
              <a:rPr lang="en-US" smtClean="0"/>
              <a:pPr/>
              <a:t>3/25/2020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8" tIns="46584" rIns="93168" bIns="4658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8" tIns="46584" rIns="93168" bIns="46584" rtlCol="0" anchor="b"/>
          <a:lstStyle>
            <a:lvl1pPr algn="r">
              <a:defRPr sz="1200"/>
            </a:lvl1pPr>
          </a:lstStyle>
          <a:p>
            <a:fld id="{726A5037-DEC1-164D-AD1E-930808B37C12}" type="slidenum">
              <a:rPr lang="en-US" smtClean="0"/>
              <a:pPr/>
              <a:t>‹#›</a:t>
            </a:fld>
            <a:endParaRPr lang="en-US" dirty="0"/>
          </a:p>
        </p:txBody>
      </p:sp>
    </p:spTree>
    <p:extLst>
      <p:ext uri="{BB962C8B-B14F-4D97-AF65-F5344CB8AC3E}">
        <p14:creationId xmlns:p14="http://schemas.microsoft.com/office/powerpoint/2010/main" val="2075286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8" tIns="46584" rIns="93168" bIns="46584" rtlCol="0"/>
          <a:lstStyle>
            <a:lvl1pPr algn="r">
              <a:defRPr sz="1200"/>
            </a:lvl1pPr>
          </a:lstStyle>
          <a:p>
            <a:fld id="{23282753-D6FB-8E47-B9FD-687232927873}" type="datetimeFigureOut">
              <a:rPr lang="en-US" smtClean="0"/>
              <a:pPr/>
              <a:t>3/25/2020</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8" tIns="46584" rIns="93168" bIns="46584"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8" tIns="46584" rIns="93168" bIns="465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8" tIns="46584" rIns="93168" bIns="46584" rtlCol="0" anchor="b"/>
          <a:lstStyle>
            <a:lvl1pPr algn="r">
              <a:defRPr sz="1200"/>
            </a:lvl1pPr>
          </a:lstStyle>
          <a:p>
            <a:fld id="{30945C19-B7FF-8548-82DA-D7A3AF6512B8}" type="slidenum">
              <a:rPr lang="en-US" smtClean="0"/>
              <a:pPr/>
              <a:t>‹#›</a:t>
            </a:fld>
            <a:endParaRPr lang="en-US" dirty="0"/>
          </a:p>
        </p:txBody>
      </p:sp>
    </p:spTree>
    <p:extLst>
      <p:ext uri="{BB962C8B-B14F-4D97-AF65-F5344CB8AC3E}">
        <p14:creationId xmlns:p14="http://schemas.microsoft.com/office/powerpoint/2010/main" val="22628002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945C19-B7FF-8548-82DA-D7A3AF6512B8}" type="slidenum">
              <a:rPr lang="en-US" smtClean="0"/>
              <a:pPr/>
              <a:t>1</a:t>
            </a:fld>
            <a:endParaRPr lang="en-US" dirty="0"/>
          </a:p>
        </p:txBody>
      </p:sp>
    </p:spTree>
    <p:extLst>
      <p:ext uri="{BB962C8B-B14F-4D97-AF65-F5344CB8AC3E}">
        <p14:creationId xmlns:p14="http://schemas.microsoft.com/office/powerpoint/2010/main" val="2708538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BrightSign has released a revolutionary new solution that connects BrightSign players to the cloud giving users control over their players for free.  BrightSign OS 8 is the required operating system that enables this included cloud-connected experience on all series 3, series 4 and 4K (top hat) BrightSign players </a:t>
            </a:r>
            <a:r>
              <a:rPr lang="en-US" sz="1200" kern="1200" dirty="0">
                <a:solidFill>
                  <a:schemeClr val="tx1"/>
                </a:solidFill>
                <a:effectLst/>
                <a:latin typeface="+mn-lt"/>
                <a:ea typeface="+mn-ea"/>
                <a:cs typeface="+mn-cs"/>
              </a:rPr>
              <a:t>using state-of-the-art web technology </a:t>
            </a:r>
            <a:r>
              <a:rPr lang="en-US" dirty="0"/>
              <a:t>via our new BSN.cloud platform. BSN.cloud is t</a:t>
            </a:r>
            <a:r>
              <a:rPr lang="en-US" sz="1200" dirty="0"/>
              <a:t>he evolution of BrightSign Network, but has been completely rebuilt as a new innovative platform that delivers varying levels of services for player, network and content management to deliver a digital signage solution to meet your needs. The BSN.cloud platform provides a </a:t>
            </a:r>
            <a:r>
              <a:rPr lang="en-US" sz="1200" b="1" u="sng" dirty="0"/>
              <a:t>free baseline service </a:t>
            </a:r>
            <a:r>
              <a:rPr lang="en-US" sz="1200" dirty="0"/>
              <a:t>to deliver the crucial, </a:t>
            </a:r>
            <a:r>
              <a:rPr lang="en-US" dirty="0"/>
              <a:t>direct access to real time player health and controls anytime, anywhere. </a:t>
            </a:r>
            <a:r>
              <a:rPr lang="en-US" sz="1200" dirty="0"/>
              <a:t>This included level of service called Control Cloud is also unique in that it allows you to </a:t>
            </a:r>
            <a:r>
              <a:rPr lang="en-US" sz="1200" kern="1200" dirty="0">
                <a:solidFill>
                  <a:schemeClr val="tx1"/>
                </a:solidFill>
                <a:effectLst/>
                <a:latin typeface="+mn-lt"/>
                <a:ea typeface="+mn-ea"/>
                <a:cs typeface="+mn-cs"/>
              </a:rPr>
              <a:t>independently manage your real time player network from your CMS solution, thereby giving </a:t>
            </a:r>
            <a:r>
              <a:rPr lang="en-US" sz="1200" dirty="0"/>
              <a:t>users the freedom to choose a CMS solution that best meets their needs.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OPTIONAL</a:t>
            </a:r>
            <a:r>
              <a:rPr lang="en-US" dirty="0"/>
              <a:t>: A higher level of service BSN.cloud offers is the Content Cloud subscription. This is BrightSign’s own CMS solution for cloud-connected presentation authoring, publishing and management. It is offered as an annual subscription to those users who have not selected an integrated partner CMS solution.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2</a:t>
            </a:fld>
            <a:endParaRPr lang="en-US" dirty="0"/>
          </a:p>
        </p:txBody>
      </p:sp>
    </p:spTree>
    <p:extLst>
      <p:ext uri="{BB962C8B-B14F-4D97-AF65-F5344CB8AC3E}">
        <p14:creationId xmlns:p14="http://schemas.microsoft.com/office/powerpoint/2010/main" val="177211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mentioned, the BSN.cloud platform puts users directly in control of their players and at the included Control Cloud level of service, it also puts users in control of how to operate their digital signage network by offering a cooperative foundation that gives users this unique flexibility. Control Cloud separates real time player health and controls from content management thereby giving users the best of both worlds.  Manage your real time player network independently on Control Cloud while also utilizing your choice of CMS to create, publish and manage presentations &amp; your media library.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we take a look at what the user’s operating environment is in this situation, this diagram shows that the real time player access is accessible vis the BSN.cloud web UI which can be separate from the CMS user solution and user interface. Despite this separation, they still cooperatively run on the BrightSign players.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secure &amp; scalable Control Cloud service of is included for free on all BrightSign players running BrightSign OS8 and provides 3 main features: </a:t>
            </a:r>
          </a:p>
          <a:p>
            <a:pPr marL="228600" indent="-228600">
              <a:buFont typeface="+mj-lt"/>
              <a:buAutoNum type="arabicPeriod"/>
            </a:pPr>
            <a:r>
              <a:rPr lang="en-US" sz="1200" kern="1200" dirty="0">
                <a:solidFill>
                  <a:schemeClr val="tx1"/>
                </a:solidFill>
                <a:effectLst/>
                <a:latin typeface="+mn-lt"/>
                <a:ea typeface="+mn-ea"/>
                <a:cs typeface="+mn-cs"/>
              </a:rPr>
              <a:t>It provides a new </a:t>
            </a:r>
            <a:r>
              <a:rPr lang="en-US" sz="1200" b="1" kern="1200" dirty="0">
                <a:solidFill>
                  <a:schemeClr val="tx1"/>
                </a:solidFill>
                <a:effectLst/>
                <a:latin typeface="+mn-lt"/>
                <a:ea typeface="+mn-ea"/>
                <a:cs typeface="+mn-cs"/>
              </a:rPr>
              <a:t>streamlined player setup </a:t>
            </a:r>
            <a:r>
              <a:rPr lang="en-US" sz="1200" kern="1200" dirty="0">
                <a:solidFill>
                  <a:schemeClr val="tx1"/>
                </a:solidFill>
                <a:effectLst/>
                <a:latin typeface="+mn-lt"/>
                <a:ea typeface="+mn-ea"/>
                <a:cs typeface="+mn-cs"/>
              </a:rPr>
              <a:t>process which easily provisions a BrightSign player for both your Control Cloud account and the integrated CMS of your choice. BrightSign supports a multitude of integrated CMS solutions to choose from - including our own BrightAuthor:connected solution if so desired. The streamlined setup also supports provisioning of single, multi or mass sets of players with ease.  </a:t>
            </a:r>
          </a:p>
          <a:p>
            <a:pPr marL="228600" indent="-228600">
              <a:buFont typeface="+mj-lt"/>
              <a:buAutoNum type="arabicPeriod"/>
            </a:pPr>
            <a:r>
              <a:rPr lang="en-US" sz="1200" kern="1200" dirty="0">
                <a:solidFill>
                  <a:schemeClr val="tx1"/>
                </a:solidFill>
                <a:effectLst/>
                <a:latin typeface="+mn-lt"/>
                <a:ea typeface="+mn-ea"/>
                <a:cs typeface="+mn-cs"/>
              </a:rPr>
              <a:t>In addition, </a:t>
            </a:r>
            <a:r>
              <a:rPr lang="en-US" dirty="0"/>
              <a:t>Control Cloud provides </a:t>
            </a:r>
            <a:r>
              <a:rPr lang="en-US" b="1" dirty="0"/>
              <a:t>real time access to players anytime, anywhere </a:t>
            </a:r>
            <a:r>
              <a:rPr lang="en-US" dirty="0"/>
              <a:t>via the BSN.cloud Web UI. You can view a player’s health &amp; monitor its status, as well as perform real time diagnostics and controls such as applying OS updates and taking snapshots of what’s currently playing on-screen.  </a:t>
            </a:r>
          </a:p>
          <a:p>
            <a:pPr marL="228600" indent="-228600">
              <a:buFont typeface="+mj-lt"/>
              <a:buAutoNum type="arabicPeriod"/>
            </a:pPr>
            <a:r>
              <a:rPr lang="en-US" dirty="0"/>
              <a:t>A</a:t>
            </a:r>
            <a:r>
              <a:rPr lang="en-US" sz="1200" kern="1200" dirty="0">
                <a:solidFill>
                  <a:schemeClr val="tx1"/>
                </a:solidFill>
                <a:effectLst/>
                <a:latin typeface="+mn-lt"/>
                <a:ea typeface="+mn-ea"/>
                <a:cs typeface="+mn-cs"/>
              </a:rPr>
              <a:t>t the same time users can create, publish &amp; manage presentations to run on their connected BrightSign players using the </a:t>
            </a:r>
            <a:r>
              <a:rPr lang="en-US" sz="1200" b="1" kern="1200" dirty="0">
                <a:solidFill>
                  <a:schemeClr val="tx1"/>
                </a:solidFill>
                <a:effectLst/>
                <a:latin typeface="+mn-lt"/>
                <a:ea typeface="+mn-ea"/>
                <a:cs typeface="+mn-cs"/>
              </a:rPr>
              <a:t>CMS of their choice </a:t>
            </a:r>
            <a:r>
              <a:rPr lang="en-US" sz="1200" kern="1200" dirty="0">
                <a:solidFill>
                  <a:schemeClr val="tx1"/>
                </a:solidFill>
                <a:effectLst/>
                <a:latin typeface="+mn-lt"/>
                <a:ea typeface="+mn-ea"/>
                <a:cs typeface="+mn-cs"/>
              </a:rPr>
              <a:t>which once again shows how Control Cloud puts users in control of their digital signage solution.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3</a:t>
            </a:fld>
            <a:endParaRPr lang="en-US" dirty="0"/>
          </a:p>
        </p:txBody>
      </p:sp>
    </p:spTree>
    <p:extLst>
      <p:ext uri="{BB962C8B-B14F-4D97-AF65-F5344CB8AC3E}">
        <p14:creationId xmlns:p14="http://schemas.microsoft.com/office/powerpoint/2010/main" val="3567167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go into more detail on the major features of the free Control Cloud subscription starting with the Streamlined Setup features.  You can instantly sign up for a free Control Cloud subscription online using our </a:t>
            </a:r>
            <a:r>
              <a:rPr lang="en-US" dirty="0" err="1"/>
              <a:t>Quickstart</a:t>
            </a:r>
            <a:r>
              <a:rPr lang="en-US" dirty="0"/>
              <a:t> process that walks you through all the steps.  Activating a player is made very easy by following the on-screen instructions after you power up a player that is Internet connected and has a blank SD card installed. Our process is optimized so that you can easily provision not only a single player, but multiple players or even mass sets of players at once. By default, this setup process is configured to support authoring presentations using BrightAuthor:connected however it can easily be customized to connect a player to the integrated CMS of your choice. </a:t>
            </a:r>
          </a:p>
        </p:txBody>
      </p:sp>
      <p:sp>
        <p:nvSpPr>
          <p:cNvPr id="4" name="Slide Number Placeholder 3"/>
          <p:cNvSpPr>
            <a:spLocks noGrp="1"/>
          </p:cNvSpPr>
          <p:nvPr>
            <p:ph type="sldNum" sz="quarter" idx="5"/>
          </p:nvPr>
        </p:nvSpPr>
        <p:spPr/>
        <p:txBody>
          <a:bodyPr/>
          <a:lstStyle/>
          <a:p>
            <a:fld id="{30945C19-B7FF-8548-82DA-D7A3AF6512B8}" type="slidenum">
              <a:rPr lang="en-US" smtClean="0"/>
              <a:pPr/>
              <a:t>4</a:t>
            </a:fld>
            <a:endParaRPr lang="en-US" dirty="0"/>
          </a:p>
        </p:txBody>
      </p:sp>
    </p:spTree>
    <p:extLst>
      <p:ext uri="{BB962C8B-B14F-4D97-AF65-F5344CB8AC3E}">
        <p14:creationId xmlns:p14="http://schemas.microsoft.com/office/powerpoint/2010/main" val="178974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process to get a player setup for the CMS of your choice is now made super easy and customizable through the Control Cloud Admin tab</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a:t>Create your free Control Cloud account online at bsn.cloud or control.bsn.cloud by choosing the New User selection. Both websites point to the same BSN.cloud platform, but one is branded as BrightAuthor:connected vs. BSN.cloud </a:t>
            </a:r>
            <a:r>
              <a:rPr lang="en-US" sz="1050" b="1" i="1" dirty="0">
                <a:solidFill>
                  <a:srgbClr val="FF0000"/>
                </a:solidFill>
              </a:rPr>
              <a:t>(NOTE: control.bsn.cloud also removes the ability to upgrade to Content Cloud under the Admin tab and does not ask you to open the BrightAuthor:connected desktop app when you launch the </a:t>
            </a:r>
            <a:r>
              <a:rPr lang="en-US" sz="1050" b="1" i="1" dirty="0" err="1">
                <a:solidFill>
                  <a:srgbClr val="FF0000"/>
                </a:solidFill>
              </a:rPr>
              <a:t>url</a:t>
            </a:r>
            <a:r>
              <a:rPr lang="en-US" sz="1050" b="1" i="1" dirty="0">
                <a:solidFill>
                  <a:srgbClr val="FF0000"/>
                </a:solidFill>
              </a:rPr>
              <a: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a:t>Next create a custom Device Setup package for the CMS of your choice, by navigating to the Admin section &amp; choosing Device Setup. We currently have 18 integrated CMS partner solutions and counting who take advantage of this efficient and seamless setup feature.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a:t>Once you have created your setup package, apply it to your player using the Device Provisioning selection under Admin.  The same setup package can be used to mass provision a large set of players for an even more streamlined approach.</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a:t>Finally apply power to your internet connected BrightSign player with a blank SD card inserted, and follow the on-screen activation instructions which will first </a:t>
            </a:r>
            <a:r>
              <a:rPr lang="en-US" sz="1200" dirty="0">
                <a:latin typeface="Verdana" panose="020B0604030504040204" pitchFamily="34" charset="0"/>
                <a:ea typeface="Verdana" panose="020B0604030504040204" pitchFamily="34" charset="0"/>
              </a:rPr>
              <a:t>link your player to your Control Cloud account &amp; then </a:t>
            </a:r>
            <a:r>
              <a:rPr lang="en-US" dirty="0"/>
              <a:t>a secondary activation process will occur for the selected integrated Partner CMS solution. Once all activations are complete, the real time player health and controls are ready to be accessed online at control.bsn.cloud or </a:t>
            </a:r>
            <a:r>
              <a:rPr lang="en-US" dirty="0" err="1"/>
              <a:t>bsn.cloud</a:t>
            </a:r>
            <a:r>
              <a:rPr lang="en-US" dirty="0"/>
              <a:t> &amp; you can publish your first presentation using the CMS you have selected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5</a:t>
            </a:fld>
            <a:endParaRPr lang="en-US" dirty="0"/>
          </a:p>
        </p:txBody>
      </p:sp>
    </p:spTree>
    <p:extLst>
      <p:ext uri="{BB962C8B-B14F-4D97-AF65-F5344CB8AC3E}">
        <p14:creationId xmlns:p14="http://schemas.microsoft.com/office/powerpoint/2010/main" val="1383359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Here’s a closer look at what the user interface to Control Cloud.  In the upper left you can see the Control Cloud dashboard which provides a quick look of your real time player health &amp; provides quick access to key functions. On the right is a view of the administrative functions with includes the device setup we talked about.  And in the middle we show the settings of that Device Setup function which is showing what’s available to provision a default setup file for an integrated partner CMS.</a:t>
            </a:r>
          </a:p>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6</a:t>
            </a:fld>
            <a:endParaRPr lang="en-US" dirty="0"/>
          </a:p>
        </p:txBody>
      </p:sp>
    </p:spTree>
    <p:extLst>
      <p:ext uri="{BB962C8B-B14F-4D97-AF65-F5344CB8AC3E}">
        <p14:creationId xmlns:p14="http://schemas.microsoft.com/office/powerpoint/2010/main" val="2649678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let’s take a closer look at the real time player features available with Control Cloud.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can view &amp; monitor player health from any location, at anytime using the BSN.cloud web UI.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sng" dirty="0"/>
              <a:t>You can also access a player’s remote diagnostic web server in real time without being on the same network and from any remote location! This is a huge improvement from our previous player access abilities before BSN.cloud was available. </a:t>
            </a:r>
            <a:r>
              <a:rPr lang="en-US" b="1" u="none" dirty="0"/>
              <a:t> </a:t>
            </a:r>
            <a:r>
              <a:rPr lang="en-US" b="0" u="none" dirty="0"/>
              <a:t>With Control Cloud you now can access </a:t>
            </a:r>
            <a:r>
              <a:rPr lang="en-US" dirty="0"/>
              <a:t>detailed information on a player in real time – find out what OS version is running, what the player’s up-time is, the currently playing video resolution, the player IP address and more. You can also access log files and download them as well as run diagnostics to help troubleshoot any issues.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also many real time player controls that you can perform such as rebooting a player remotely, applying an updated BrightSign OS version, changing the video resolution playback and more.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you can even use the Remote Snapshot feature which allows you to initiate an instant screen grab to see what’s playing at that moment in time on the player</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name of the service says it all – Control Cloud truly puts you in control of your player!</a:t>
            </a:r>
          </a:p>
        </p:txBody>
      </p:sp>
      <p:sp>
        <p:nvSpPr>
          <p:cNvPr id="4" name="Slide Number Placeholder 3"/>
          <p:cNvSpPr>
            <a:spLocks noGrp="1"/>
          </p:cNvSpPr>
          <p:nvPr>
            <p:ph type="sldNum" sz="quarter" idx="5"/>
          </p:nvPr>
        </p:nvSpPr>
        <p:spPr/>
        <p:txBody>
          <a:bodyPr/>
          <a:lstStyle/>
          <a:p>
            <a:fld id="{30945C19-B7FF-8548-82DA-D7A3AF6512B8}" type="slidenum">
              <a:rPr lang="en-US" smtClean="0"/>
              <a:pPr/>
              <a:t>7</a:t>
            </a:fld>
            <a:endParaRPr lang="en-US" dirty="0"/>
          </a:p>
        </p:txBody>
      </p:sp>
    </p:spTree>
    <p:extLst>
      <p:ext uri="{BB962C8B-B14F-4D97-AF65-F5344CB8AC3E}">
        <p14:creationId xmlns:p14="http://schemas.microsoft.com/office/powerpoint/2010/main" val="3164044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Here is a closer look at the user interface for the real time player monitoring and control tools. The middle screenshot shows the player health at that particular moment in time, and if you select the cog icon next to a particular player, you can view its remote diagnostic webserver in real time as shown in the left and right screenshots. The left screenshot shows how you can take a snapshot of what’s playing right now on the player and on the right we have a view of the control functions such as rebooting the player.</a:t>
            </a:r>
          </a:p>
        </p:txBody>
      </p:sp>
      <p:sp>
        <p:nvSpPr>
          <p:cNvPr id="4" name="Slide Number Placeholder 3"/>
          <p:cNvSpPr>
            <a:spLocks noGrp="1"/>
          </p:cNvSpPr>
          <p:nvPr>
            <p:ph type="sldNum" sz="quarter" idx="10"/>
          </p:nvPr>
        </p:nvSpPr>
        <p:spPr/>
        <p:txBody>
          <a:bodyPr/>
          <a:lstStyle/>
          <a:p>
            <a:fld id="{30945C19-B7FF-8548-82DA-D7A3AF6512B8}" type="slidenum">
              <a:rPr lang="en-US" smtClean="0"/>
              <a:pPr/>
              <a:t>8</a:t>
            </a:fld>
            <a:endParaRPr lang="en-US" dirty="0"/>
          </a:p>
        </p:txBody>
      </p:sp>
    </p:spTree>
    <p:extLst>
      <p:ext uri="{BB962C8B-B14F-4D97-AF65-F5344CB8AC3E}">
        <p14:creationId xmlns:p14="http://schemas.microsoft.com/office/powerpoint/2010/main" val="1668991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feature of Control Cloud is that you get to choose what CMS solution to use.  The BSN.cloud platform uses WebSocket technology to provide the real time player access and controls that Control Cloud offers while also providing open APIs to CMS partners so that they can easily integrate with us at varying levels. </a:t>
            </a:r>
            <a:r>
              <a:rPr lang="en-US" sz="1200" kern="1200" dirty="0">
                <a:solidFill>
                  <a:schemeClr val="tx1"/>
                </a:solidFill>
                <a:effectLst/>
                <a:latin typeface="+mn-lt"/>
                <a:ea typeface="+mn-ea"/>
                <a:cs typeface="+mn-cs"/>
              </a:rPr>
              <a:t>Manage your real time player network independently on Control Cloud while also utilizing your choice of CMS to create, publish and manage presentations &amp; your media library. </a:t>
            </a:r>
            <a:r>
              <a:rPr lang="en-US" dirty="0"/>
              <a:t>Despite this separation, they still cooperatively run on the BrightSign players.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Integration of CMS partners at the Control Cloud level makes the provisioning process entirely seamless and uncomplicated as it both links the player to a Control Cloud account as well as to the CMS of your choice as we previously discussed. We currently have 18 integrated CMS partner solutions and counting, and a</a:t>
            </a:r>
            <a:r>
              <a:rPr lang="en-US" sz="1200" kern="1200" dirty="0">
                <a:solidFill>
                  <a:schemeClr val="tx1"/>
                </a:solidFill>
                <a:effectLst/>
                <a:latin typeface="+mn-lt"/>
                <a:ea typeface="+mn-ea"/>
                <a:cs typeface="+mn-cs"/>
              </a:rPr>
              <a:t> Control Cloud account can even support a fleet of BrightSign players connected to a mix of different CMS solutions for a truly versatile and custom solution. </a:t>
            </a:r>
            <a:r>
              <a:rPr lang="en-US" dirty="0"/>
              <a:t> Our APIs even offer a way for our partners to integrate the real time player access and control tools found in Control Cloud within their own CMS user interface if so desired by the CMS partner. In addition, CMS partners can connect their content creation and distribution system to create unique workflows using our API set. BrightSign REST API’s will then issue the web calls so that the CMS partner doesn’t have to build the communications protocol from the cloud to the player.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you can see there are many benefits to using the innovative new BSN.cloud platform who’s vital Control Cloud level of service truly puts users in control of their players and their digital signage network operation.  Together with our integrated CMS partners, we deliver cooperative solutions that fit the varying and unique needs of our users. </a:t>
            </a:r>
            <a:r>
              <a:rPr lang="en-US"/>
              <a:t>And it doesn’t stop there - BrightSign is known for continually improving upon and adding new capabilities to our products and services to ensure a highly reliable, best in class solution both now and into the future.</a:t>
            </a:r>
          </a:p>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9</a:t>
            </a:fld>
            <a:endParaRPr lang="en-US" dirty="0"/>
          </a:p>
        </p:txBody>
      </p:sp>
    </p:spTree>
    <p:extLst>
      <p:ext uri="{BB962C8B-B14F-4D97-AF65-F5344CB8AC3E}">
        <p14:creationId xmlns:p14="http://schemas.microsoft.com/office/powerpoint/2010/main" val="2379155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gi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ubhead and Bullet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2"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ts val="3400"/>
              </a:lnSpc>
              <a:defRPr sz="4000" b="1" i="0" cap="all">
                <a:solidFill>
                  <a:srgbClr val="3D3D3D"/>
                </a:solidFill>
                <a:latin typeface="Arial"/>
                <a:cs typeface="Arial"/>
              </a:defRPr>
            </a:lvl1pPr>
          </a:lstStyle>
          <a:p>
            <a:r>
              <a:rPr lang="en-US" dirty="0"/>
              <a:t>CLICK TO EDIT MASTER TITLE STYLE</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
        <p:nvSpPr>
          <p:cNvPr id="8"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9" name="Content Placeholder 2"/>
          <p:cNvSpPr>
            <a:spLocks noGrp="1"/>
          </p:cNvSpPr>
          <p:nvPr>
            <p:ph idx="14"/>
          </p:nvPr>
        </p:nvSpPr>
        <p:spPr>
          <a:xfrm>
            <a:off x="1913468" y="2580169"/>
            <a:ext cx="13529733" cy="5740091"/>
          </a:xfrm>
          <a:prstGeom prst="rect">
            <a:avLst/>
          </a:prstGeom>
        </p:spPr>
        <p:txBody>
          <a:bodyPr/>
          <a:lstStyle>
            <a:lvl1pPr marL="342900" indent="-342900">
              <a:spcBef>
                <a:spcPts val="1200"/>
              </a:spcBef>
              <a:buClr>
                <a:srgbClr val="FF5F00"/>
              </a:buClr>
              <a:buFont typeface="Wingdings" charset="2"/>
              <a:buChar char="§"/>
              <a:defRPr sz="2800" i="0" spc="-50">
                <a:solidFill>
                  <a:schemeClr val="tx1">
                    <a:lumMod val="65000"/>
                    <a:lumOff val="35000"/>
                  </a:schemeClr>
                </a:solidFill>
                <a:latin typeface="Verdana"/>
              </a:defRPr>
            </a:lvl1pPr>
            <a:lvl2pPr marL="804863" indent="-347663">
              <a:spcBef>
                <a:spcPts val="1200"/>
              </a:spcBef>
              <a:buClr>
                <a:srgbClr val="FF5F00"/>
              </a:buClr>
              <a:buFont typeface="Wingdings" charset="2"/>
              <a:buChar char=""/>
              <a:defRPr sz="2400" spc="-50">
                <a:solidFill>
                  <a:schemeClr val="tx1">
                    <a:lumMod val="65000"/>
                    <a:lumOff val="35000"/>
                  </a:schemeClr>
                </a:solidFill>
                <a:latin typeface="Verdana"/>
              </a:defRPr>
            </a:lvl2pPr>
            <a:lvl3pPr>
              <a:spcBef>
                <a:spcPts val="1200"/>
              </a:spcBef>
              <a:buClr>
                <a:srgbClr val="FF5F00"/>
              </a:buClr>
              <a:defRPr sz="2000" spc="-50">
                <a:solidFill>
                  <a:schemeClr val="tx1">
                    <a:lumMod val="65000"/>
                    <a:lumOff val="35000"/>
                  </a:schemeClr>
                </a:solidFill>
                <a:latin typeface="Verdana"/>
              </a:defRPr>
            </a:lvl3pPr>
            <a:lvl4pPr>
              <a:spcBef>
                <a:spcPts val="1200"/>
              </a:spcBef>
              <a:buClr>
                <a:srgbClr val="FF5F00"/>
              </a:buClr>
              <a:defRPr sz="2000" spc="-50">
                <a:solidFill>
                  <a:schemeClr val="tx1">
                    <a:lumMod val="65000"/>
                    <a:lumOff val="35000"/>
                  </a:schemeClr>
                </a:solidFill>
                <a:latin typeface="Verdana"/>
              </a:defRPr>
            </a:lvl4pPr>
            <a:lvl5pPr>
              <a:spcBef>
                <a:spcPts val="1200"/>
              </a:spcBef>
              <a:buClr>
                <a:srgbClr val="FF5F00"/>
              </a:buClr>
              <a:defRPr sz="2000" spc="-50">
                <a:solidFill>
                  <a:schemeClr val="tx1">
                    <a:lumMod val="65000"/>
                    <a:lumOff val="35000"/>
                  </a:schemeClr>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1339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C monitor">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6000" cy="9144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4" name="Picture Placeholder 3"/>
          <p:cNvSpPr>
            <a:spLocks noGrp="1"/>
          </p:cNvSpPr>
          <p:nvPr>
            <p:ph type="pic" sz="quarter" idx="11" hasCustomPrompt="1"/>
          </p:nvPr>
        </p:nvSpPr>
        <p:spPr>
          <a:xfrm>
            <a:off x="1558598" y="1125249"/>
            <a:ext cx="13386437" cy="5822883"/>
          </a:xfrm>
          <a:prstGeom prst="rect">
            <a:avLst/>
          </a:prstGeom>
          <a:effectLst>
            <a:innerShdw blurRad="63500" dist="50800" dir="13500000">
              <a:srgbClr val="000000">
                <a:alpha val="50000"/>
              </a:srgbClr>
            </a:innerShdw>
          </a:effectLst>
        </p:spPr>
        <p:txBody>
          <a:bodyPr vert="horz"/>
          <a:lstStyle>
            <a:lvl1pPr marL="0" indent="0">
              <a:buNone/>
              <a:defRPr sz="1800" baseline="0">
                <a:ln>
                  <a:noFill/>
                </a:ln>
                <a:solidFill>
                  <a:schemeClr val="tx1">
                    <a:lumMod val="65000"/>
                    <a:lumOff val="35000"/>
                  </a:schemeClr>
                </a:solidFill>
                <a:latin typeface="Verdana"/>
                <a:cs typeface="Verdana"/>
              </a:defRPr>
            </a:lvl1pPr>
          </a:lstStyle>
          <a:p>
            <a:r>
              <a:rPr lang="en-US" dirty="0"/>
              <a:t>Insert Photo</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422929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3 wall monitors (smaller cop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55327" y="4287121"/>
            <a:ext cx="4066208" cy="2287241"/>
          </a:xfrm>
          <a:prstGeom prst="rect">
            <a:avLst/>
          </a:prstGeom>
        </p:spPr>
      </p:pic>
      <p:sp>
        <p:nvSpPr>
          <p:cNvPr id="4" name="Picture Placeholder 3"/>
          <p:cNvSpPr>
            <a:spLocks noGrp="1"/>
          </p:cNvSpPr>
          <p:nvPr>
            <p:ph type="pic" sz="quarter" idx="11" hasCustomPrompt="1"/>
          </p:nvPr>
        </p:nvSpPr>
        <p:spPr>
          <a:xfrm>
            <a:off x="2215550" y="4807144"/>
            <a:ext cx="2921817" cy="120093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11" name="Picture 10" descr="stripes.pn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16" name="Text Placeholder 4"/>
          <p:cNvSpPr>
            <a:spLocks noGrp="1"/>
          </p:cNvSpPr>
          <p:nvPr>
            <p:ph type="body" sz="quarter" idx="15" hasCustomPrompt="1"/>
          </p:nvPr>
        </p:nvSpPr>
        <p:spPr>
          <a:xfrm>
            <a:off x="6455475" y="6659426"/>
            <a:ext cx="8984811" cy="1526591"/>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55327" y="6283687"/>
            <a:ext cx="4066208" cy="2287241"/>
          </a:xfrm>
          <a:prstGeom prst="rect">
            <a:avLst/>
          </a:prstGeom>
        </p:spPr>
      </p:pic>
      <p:sp>
        <p:nvSpPr>
          <p:cNvPr id="14" name="Picture Placeholder 3"/>
          <p:cNvSpPr>
            <a:spLocks noGrp="1"/>
          </p:cNvSpPr>
          <p:nvPr>
            <p:ph type="pic" sz="quarter" idx="17" hasCustomPrompt="1"/>
          </p:nvPr>
        </p:nvSpPr>
        <p:spPr>
          <a:xfrm>
            <a:off x="2215550" y="6788289"/>
            <a:ext cx="2921817" cy="1231761"/>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sp>
        <p:nvSpPr>
          <p:cNvPr id="19" name="Text Placeholder 4"/>
          <p:cNvSpPr>
            <a:spLocks noGrp="1"/>
          </p:cNvSpPr>
          <p:nvPr>
            <p:ph type="body" sz="quarter" idx="19" hasCustomPrompt="1"/>
          </p:nvPr>
        </p:nvSpPr>
        <p:spPr>
          <a:xfrm>
            <a:off x="6455475" y="4611952"/>
            <a:ext cx="8984811" cy="1526591"/>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55327" y="2251461"/>
            <a:ext cx="4066208" cy="2287241"/>
          </a:xfrm>
          <a:prstGeom prst="rect">
            <a:avLst/>
          </a:prstGeom>
        </p:spPr>
      </p:pic>
      <p:sp>
        <p:nvSpPr>
          <p:cNvPr id="21" name="Picture Placeholder 3"/>
          <p:cNvSpPr>
            <a:spLocks noGrp="1"/>
          </p:cNvSpPr>
          <p:nvPr>
            <p:ph type="pic" sz="quarter" idx="21" hasCustomPrompt="1"/>
          </p:nvPr>
        </p:nvSpPr>
        <p:spPr>
          <a:xfrm>
            <a:off x="2215550" y="2762250"/>
            <a:ext cx="2921817" cy="1185245"/>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sp>
        <p:nvSpPr>
          <p:cNvPr id="23" name="Text Placeholder 4"/>
          <p:cNvSpPr>
            <a:spLocks noGrp="1"/>
          </p:cNvSpPr>
          <p:nvPr>
            <p:ph type="body" sz="quarter" idx="22" hasCustomPrompt="1"/>
          </p:nvPr>
        </p:nvSpPr>
        <p:spPr>
          <a:xfrm>
            <a:off x="6455475" y="2576292"/>
            <a:ext cx="8984811" cy="1526591"/>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sp>
        <p:nvSpPr>
          <p:cNvPr id="17"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ts val="3400"/>
              </a:lnSpc>
              <a:defRPr sz="4000" b="1" i="0" cap="all">
                <a:solidFill>
                  <a:srgbClr val="414042"/>
                </a:solidFill>
                <a:latin typeface="Arial"/>
                <a:cs typeface="Arial"/>
              </a:defRPr>
            </a:lvl1pPr>
          </a:lstStyle>
          <a:p>
            <a:r>
              <a:rPr lang="en-US" dirty="0"/>
              <a:t>CLICK TO EDIT MASTER TITLE STYLE</a:t>
            </a:r>
          </a:p>
        </p:txBody>
      </p:sp>
      <p:sp>
        <p:nvSpPr>
          <p:cNvPr id="20"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1379424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Layour">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A picture containing sky, table, water&#10;&#10;Description generated with very high confidence">
            <a:extLst>
              <a:ext uri="{FF2B5EF4-FFF2-40B4-BE49-F238E27FC236}">
                <a16:creationId xmlns:a16="http://schemas.microsoft.com/office/drawing/2014/main" id="{C5BB6018-DF54-43B5-9D78-D31649783CD5}"/>
              </a:ext>
            </a:extLst>
          </p:cNvPr>
          <p:cNvPicPr>
            <a:picLocks noChangeAspect="1"/>
          </p:cNvPicPr>
          <p:nvPr userDrawn="1"/>
        </p:nvPicPr>
        <p:blipFill>
          <a:blip r:embed="rId3"/>
          <a:stretch>
            <a:fillRect/>
          </a:stretch>
        </p:blipFill>
        <p:spPr>
          <a:xfrm>
            <a:off x="6781107" y="532848"/>
            <a:ext cx="8385741" cy="5574522"/>
          </a:xfrm>
          <a:prstGeom prst="rect">
            <a:avLst/>
          </a:prstGeom>
        </p:spPr>
      </p:pic>
      <p:sp>
        <p:nvSpPr>
          <p:cNvPr id="3" name="Subtitle 2"/>
          <p:cNvSpPr>
            <a:spLocks noGrp="1"/>
          </p:cNvSpPr>
          <p:nvPr>
            <p:ph type="subTitle" idx="1"/>
          </p:nvPr>
        </p:nvSpPr>
        <p:spPr>
          <a:xfrm>
            <a:off x="795456" y="7453232"/>
            <a:ext cx="10335000" cy="1044377"/>
          </a:xfrm>
          <a:prstGeom prst="rect">
            <a:avLst/>
          </a:prstGeom>
        </p:spPr>
        <p:txBody>
          <a:bodyPr>
            <a:normAutofit/>
          </a:bodyPr>
          <a:lstStyle>
            <a:lvl1pPr marL="0" indent="0" algn="l">
              <a:buNone/>
              <a:defRPr sz="3200" b="1" i="0" spc="0">
                <a:solidFill>
                  <a:srgbClr val="3720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Rectangle 9"/>
          <p:cNvSpPr/>
          <p:nvPr/>
        </p:nvSpPr>
        <p:spPr>
          <a:xfrm>
            <a:off x="-15767" y="8793238"/>
            <a:ext cx="16303299" cy="471715"/>
          </a:xfrm>
          <a:prstGeom prst="rect">
            <a:avLst/>
          </a:prstGeom>
          <a:solidFill>
            <a:srgbClr val="2B1D4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rgbClr val="000000"/>
              </a:solidFill>
              <a:effectLst/>
            </a:endParaRPr>
          </a:p>
        </p:txBody>
      </p:sp>
      <p:sp>
        <p:nvSpPr>
          <p:cNvPr id="11" name="Text Placeholder 10"/>
          <p:cNvSpPr>
            <a:spLocks noGrp="1"/>
          </p:cNvSpPr>
          <p:nvPr>
            <p:ph type="body" sz="quarter" idx="10" hasCustomPrompt="1"/>
          </p:nvPr>
        </p:nvSpPr>
        <p:spPr>
          <a:xfrm>
            <a:off x="795868" y="6248325"/>
            <a:ext cx="10334588" cy="1204383"/>
          </a:xfrm>
          <a:prstGeom prst="rect">
            <a:avLst/>
          </a:prstGeom>
        </p:spPr>
        <p:txBody>
          <a:bodyPr vert="horz" anchor="b" anchorCtr="0"/>
          <a:lstStyle>
            <a:lvl1pPr marL="0" indent="0">
              <a:lnSpc>
                <a:spcPts val="3600"/>
              </a:lnSpc>
              <a:spcBef>
                <a:spcPts val="0"/>
              </a:spcBef>
              <a:buNone/>
              <a:defRPr sz="4400" b="1" i="0" cap="all">
                <a:solidFill>
                  <a:srgbClr val="414042"/>
                </a:solidFill>
                <a:latin typeface="Arial"/>
                <a:cs typeface="Arial"/>
              </a:defRPr>
            </a:lvl1pPr>
            <a:lvl2pPr marL="4572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2pPr>
            <a:lvl3pPr marL="9144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3pPr>
            <a:lvl4pPr marL="13716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4pPr>
            <a:lvl5pPr marL="18288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5pPr>
          </a:lstStyle>
          <a:p>
            <a:pPr lvl="0"/>
            <a:r>
              <a:rPr lang="en-US" dirty="0"/>
              <a:t>Click to edit Master 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95868" y="532848"/>
            <a:ext cx="4272953" cy="918685"/>
          </a:xfrm>
          <a:prstGeom prst="rect">
            <a:avLst/>
          </a:prstGeom>
        </p:spPr>
      </p:pic>
    </p:spTree>
    <p:extLst>
      <p:ext uri="{BB962C8B-B14F-4D97-AF65-F5344CB8AC3E}">
        <p14:creationId xmlns:p14="http://schemas.microsoft.com/office/powerpoint/2010/main" val="74522661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Layour">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5456" y="4876283"/>
            <a:ext cx="14799398" cy="1044377"/>
          </a:xfrm>
          <a:prstGeom prst="rect">
            <a:avLst/>
          </a:prstGeom>
        </p:spPr>
        <p:txBody>
          <a:bodyPr>
            <a:normAutofit/>
          </a:bodyPr>
          <a:lstStyle>
            <a:lvl1pPr marL="0" indent="0" algn="ctr">
              <a:buNone/>
              <a:defRPr sz="3200" b="1" i="0" spc="0">
                <a:solidFill>
                  <a:srgbClr val="3720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Rectangle 9"/>
          <p:cNvSpPr/>
          <p:nvPr/>
        </p:nvSpPr>
        <p:spPr>
          <a:xfrm>
            <a:off x="-15767" y="8793238"/>
            <a:ext cx="16303299" cy="471715"/>
          </a:xfrm>
          <a:prstGeom prst="rect">
            <a:avLst/>
          </a:prstGeom>
          <a:solidFill>
            <a:srgbClr val="2B1D4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rgbClr val="000000"/>
              </a:solidFill>
              <a:effectLst/>
            </a:endParaRPr>
          </a:p>
        </p:txBody>
      </p:sp>
      <p:sp>
        <p:nvSpPr>
          <p:cNvPr id="11" name="Text Placeholder 10"/>
          <p:cNvSpPr>
            <a:spLocks noGrp="1"/>
          </p:cNvSpPr>
          <p:nvPr>
            <p:ph type="body" sz="quarter" idx="10" hasCustomPrompt="1"/>
          </p:nvPr>
        </p:nvSpPr>
        <p:spPr>
          <a:xfrm>
            <a:off x="795868" y="3671376"/>
            <a:ext cx="14798808" cy="1204383"/>
          </a:xfrm>
          <a:prstGeom prst="rect">
            <a:avLst/>
          </a:prstGeom>
        </p:spPr>
        <p:txBody>
          <a:bodyPr vert="horz" anchor="b" anchorCtr="0"/>
          <a:lstStyle>
            <a:lvl1pPr marL="0" indent="0" algn="ctr">
              <a:lnSpc>
                <a:spcPts val="3600"/>
              </a:lnSpc>
              <a:spcBef>
                <a:spcPts val="0"/>
              </a:spcBef>
              <a:buNone/>
              <a:defRPr sz="4400" b="1" i="0" cap="all">
                <a:solidFill>
                  <a:srgbClr val="414042"/>
                </a:solidFill>
                <a:latin typeface="Arial"/>
                <a:cs typeface="Arial"/>
              </a:defRPr>
            </a:lvl1pPr>
            <a:lvl2pPr marL="4572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2pPr>
            <a:lvl3pPr marL="9144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3pPr>
            <a:lvl4pPr marL="13716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4pPr>
            <a:lvl5pPr marL="18288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5pPr>
          </a:lstStyle>
          <a:p>
            <a:pPr lvl="0"/>
            <a:r>
              <a:rPr lang="en-US" dirty="0"/>
              <a:t>Click to edit Master 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5868" y="532848"/>
            <a:ext cx="3048000" cy="655320"/>
          </a:xfrm>
          <a:prstGeom prst="rect">
            <a:avLst/>
          </a:prstGeom>
        </p:spPr>
      </p:pic>
    </p:spTree>
    <p:extLst>
      <p:ext uri="{BB962C8B-B14F-4D97-AF65-F5344CB8AC3E}">
        <p14:creationId xmlns:p14="http://schemas.microsoft.com/office/powerpoint/2010/main" val="21838020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head and Bullet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2"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ct val="100000"/>
              </a:lnSpc>
              <a:defRPr sz="4000" b="1" i="0" cap="all">
                <a:solidFill>
                  <a:srgbClr val="414042"/>
                </a:solidFill>
                <a:latin typeface="Arial"/>
                <a:cs typeface="Arial"/>
              </a:defRPr>
            </a:lvl1pPr>
          </a:lstStyle>
          <a:p>
            <a:r>
              <a:rPr lang="en-US" dirty="0"/>
              <a:t>CLICK TO EDIT MASTER TITLE STYLE</a:t>
            </a:r>
          </a:p>
        </p:txBody>
      </p:sp>
      <p:sp>
        <p:nvSpPr>
          <p:cNvPr id="8"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spcBef>
                <a:spcPts val="0"/>
              </a:spcBef>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9" name="Content Placeholder 2"/>
          <p:cNvSpPr>
            <a:spLocks noGrp="1"/>
          </p:cNvSpPr>
          <p:nvPr>
            <p:ph idx="14" hasCustomPrompt="1"/>
          </p:nvPr>
        </p:nvSpPr>
        <p:spPr>
          <a:xfrm>
            <a:off x="1913468" y="2580169"/>
            <a:ext cx="13529733" cy="5740091"/>
          </a:xfrm>
          <a:prstGeom prst="rect">
            <a:avLst/>
          </a:prstGeom>
        </p:spPr>
        <p:txBody>
          <a:bodyPr/>
          <a:lstStyle>
            <a:lvl1pPr marL="342900" indent="-342900">
              <a:spcBef>
                <a:spcPts val="1200"/>
              </a:spcBef>
              <a:buClr>
                <a:srgbClr val="FF5F00"/>
              </a:buClr>
              <a:buFont typeface="Wingdings" charset="2"/>
              <a:buChar char="§"/>
              <a:defRPr sz="2800" i="0" spc="-50">
                <a:solidFill>
                  <a:srgbClr val="414042"/>
                </a:solidFill>
                <a:latin typeface="Verdana"/>
              </a:defRPr>
            </a:lvl1pPr>
            <a:lvl2pPr marL="804863" indent="-347663">
              <a:spcBef>
                <a:spcPts val="1200"/>
              </a:spcBef>
              <a:buClr>
                <a:srgbClr val="FF5F00"/>
              </a:buClr>
              <a:buFont typeface="Wingdings" charset="2"/>
              <a:buChar char=""/>
              <a:defRPr sz="2400" spc="-50">
                <a:solidFill>
                  <a:srgbClr val="414042"/>
                </a:solidFill>
                <a:latin typeface="Verdana"/>
              </a:defRPr>
            </a:lvl2pPr>
            <a:lvl3pPr>
              <a:spcBef>
                <a:spcPts val="1200"/>
              </a:spcBef>
              <a:buClr>
                <a:srgbClr val="FF5F00"/>
              </a:buClr>
              <a:defRPr sz="2000" spc="-50">
                <a:solidFill>
                  <a:srgbClr val="414042"/>
                </a:solidFill>
                <a:latin typeface="Verdana"/>
              </a:defRPr>
            </a:lvl3pPr>
            <a:lvl4pPr>
              <a:spcBef>
                <a:spcPts val="1200"/>
              </a:spcBef>
              <a:buClr>
                <a:srgbClr val="FF5F00"/>
              </a:buClr>
              <a:defRPr sz="2000" spc="-50">
                <a:solidFill>
                  <a:srgbClr val="414042"/>
                </a:solidFill>
                <a:latin typeface="Verdana"/>
              </a:defRPr>
            </a:lvl4pPr>
            <a:lvl5pPr>
              <a:spcBef>
                <a:spcPts val="1200"/>
              </a:spcBef>
              <a:buClr>
                <a:srgbClr val="FF5F00"/>
              </a:buClr>
              <a:defRPr sz="2000" spc="-50">
                <a:solidFill>
                  <a:srgbClr val="414042"/>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309491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Bullet Column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2" name="Title 1"/>
          <p:cNvSpPr>
            <a:spLocks noGrp="1"/>
          </p:cNvSpPr>
          <p:nvPr>
            <p:ph type="title" hasCustomPrompt="1"/>
          </p:nvPr>
        </p:nvSpPr>
        <p:spPr>
          <a:xfrm>
            <a:off x="1913469" y="693945"/>
            <a:ext cx="13529733" cy="982456"/>
          </a:xfrm>
          <a:prstGeom prst="rect">
            <a:avLst/>
          </a:prstGeom>
        </p:spPr>
        <p:txBody>
          <a:bodyPr anchor="t" anchorCtr="0">
            <a:normAutofit/>
          </a:bodyPr>
          <a:lstStyle>
            <a:lvl1pPr algn="l">
              <a:lnSpc>
                <a:spcPct val="100000"/>
              </a:lnSpc>
              <a:defRPr sz="4000" b="1" i="0" cap="all">
                <a:solidFill>
                  <a:srgbClr val="414042"/>
                </a:solidFill>
                <a:latin typeface="Arial"/>
                <a:cs typeface="Arial"/>
              </a:defRPr>
            </a:lvl1pPr>
          </a:lstStyle>
          <a:p>
            <a:r>
              <a:rPr lang="en-US" dirty="0"/>
              <a:t>CLICK TO EDIT MASTER TITLE STYLE</a:t>
            </a:r>
          </a:p>
        </p:txBody>
      </p:sp>
      <p:sp>
        <p:nvSpPr>
          <p:cNvPr id="8" name="Text Placeholder 4"/>
          <p:cNvSpPr>
            <a:spLocks noGrp="1"/>
          </p:cNvSpPr>
          <p:nvPr>
            <p:ph type="body" sz="quarter" idx="10" hasCustomPrompt="1"/>
          </p:nvPr>
        </p:nvSpPr>
        <p:spPr>
          <a:xfrm>
            <a:off x="1913468" y="2013356"/>
            <a:ext cx="6418462" cy="659491"/>
          </a:xfrm>
          <a:prstGeom prst="rect">
            <a:avLst/>
          </a:prstGeom>
        </p:spPr>
        <p:txBody>
          <a:bodyPr anchor="t" anchorCtr="0">
            <a:noAutofit/>
          </a:bodyPr>
          <a:lstStyle>
            <a:lvl1pPr marL="0" indent="0">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9" name="Text Placeholder 4"/>
          <p:cNvSpPr>
            <a:spLocks noGrp="1"/>
          </p:cNvSpPr>
          <p:nvPr>
            <p:ph type="body" sz="quarter" idx="12" hasCustomPrompt="1"/>
          </p:nvPr>
        </p:nvSpPr>
        <p:spPr>
          <a:xfrm>
            <a:off x="9024739" y="2008974"/>
            <a:ext cx="6418462" cy="659491"/>
          </a:xfrm>
          <a:prstGeom prst="rect">
            <a:avLst/>
          </a:prstGeom>
        </p:spPr>
        <p:txBody>
          <a:bodyPr anchor="t" anchorCtr="0">
            <a:noAutofit/>
          </a:bodyPr>
          <a:lstStyle>
            <a:lvl1pPr marL="0" indent="0">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10" name="Content Placeholder 2"/>
          <p:cNvSpPr>
            <a:spLocks noGrp="1"/>
          </p:cNvSpPr>
          <p:nvPr>
            <p:ph idx="13"/>
          </p:nvPr>
        </p:nvSpPr>
        <p:spPr>
          <a:xfrm>
            <a:off x="9024740" y="2770498"/>
            <a:ext cx="6418460" cy="5543220"/>
          </a:xfrm>
          <a:prstGeom prst="rect">
            <a:avLst/>
          </a:prstGeom>
        </p:spPr>
        <p:txBody>
          <a:bodyPr/>
          <a:lstStyle>
            <a:lvl1pPr marL="342900" indent="-342900">
              <a:spcBef>
                <a:spcPts val="1200"/>
              </a:spcBef>
              <a:buClr>
                <a:srgbClr val="FF5F00"/>
              </a:buClr>
              <a:buFont typeface="Wingdings" charset="2"/>
              <a:buChar char="§"/>
              <a:defRPr sz="2800" i="0" spc="-50">
                <a:solidFill>
                  <a:srgbClr val="414042"/>
                </a:solidFill>
                <a:latin typeface="Verdana"/>
              </a:defRPr>
            </a:lvl1pPr>
            <a:lvl2pPr marL="804863" indent="-347663">
              <a:spcBef>
                <a:spcPts val="1200"/>
              </a:spcBef>
              <a:buClr>
                <a:srgbClr val="FF5F00"/>
              </a:buClr>
              <a:buFont typeface="Wingdings" charset="2"/>
              <a:buChar char=""/>
              <a:defRPr sz="2400" spc="-50">
                <a:solidFill>
                  <a:srgbClr val="414042"/>
                </a:solidFill>
                <a:latin typeface="Verdana"/>
              </a:defRPr>
            </a:lvl2pPr>
            <a:lvl3pPr>
              <a:spcBef>
                <a:spcPts val="1200"/>
              </a:spcBef>
              <a:buClr>
                <a:srgbClr val="FF5F00"/>
              </a:buClr>
              <a:defRPr sz="2000" spc="-50">
                <a:solidFill>
                  <a:srgbClr val="414042"/>
                </a:solidFill>
                <a:latin typeface="Verdana"/>
              </a:defRPr>
            </a:lvl3pPr>
            <a:lvl4pPr>
              <a:spcBef>
                <a:spcPts val="1200"/>
              </a:spcBef>
              <a:buClr>
                <a:srgbClr val="FF5F00"/>
              </a:buClr>
              <a:defRPr sz="1800" spc="-50">
                <a:solidFill>
                  <a:srgbClr val="414042"/>
                </a:solidFill>
                <a:latin typeface="Verdana"/>
              </a:defRPr>
            </a:lvl4pPr>
            <a:lvl5pPr>
              <a:spcBef>
                <a:spcPts val="1200"/>
              </a:spcBef>
              <a:buClr>
                <a:srgbClr val="FF5F00"/>
              </a:buClr>
              <a:defRPr sz="1800" spc="-50">
                <a:solidFill>
                  <a:srgbClr val="414042"/>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1913467" y="2777038"/>
            <a:ext cx="6418460" cy="5543220"/>
          </a:xfrm>
          <a:prstGeom prst="rect">
            <a:avLst/>
          </a:prstGeom>
        </p:spPr>
        <p:txBody>
          <a:bodyPr/>
          <a:lstStyle>
            <a:lvl1pPr marL="342900" indent="-342900">
              <a:spcBef>
                <a:spcPts val="1200"/>
              </a:spcBef>
              <a:buClr>
                <a:srgbClr val="FF5F00"/>
              </a:buClr>
              <a:buFont typeface="Wingdings" charset="2"/>
              <a:buChar char="§"/>
              <a:defRPr sz="2800" i="0" spc="-50">
                <a:solidFill>
                  <a:srgbClr val="414042"/>
                </a:solidFill>
                <a:latin typeface="Verdana"/>
              </a:defRPr>
            </a:lvl1pPr>
            <a:lvl2pPr marL="804863" indent="-347663">
              <a:spcBef>
                <a:spcPts val="1200"/>
              </a:spcBef>
              <a:buClr>
                <a:srgbClr val="FF5F00"/>
              </a:buClr>
              <a:buFont typeface="Wingdings" charset="2"/>
              <a:buChar char=""/>
              <a:defRPr sz="2400" spc="-50">
                <a:solidFill>
                  <a:srgbClr val="414042"/>
                </a:solidFill>
                <a:latin typeface="Verdana"/>
              </a:defRPr>
            </a:lvl2pPr>
            <a:lvl3pPr>
              <a:spcBef>
                <a:spcPts val="1200"/>
              </a:spcBef>
              <a:buClr>
                <a:srgbClr val="FF5F00"/>
              </a:buClr>
              <a:defRPr sz="2000" spc="-50">
                <a:solidFill>
                  <a:srgbClr val="414042"/>
                </a:solidFill>
                <a:latin typeface="Verdana"/>
              </a:defRPr>
            </a:lvl3pPr>
            <a:lvl4pPr>
              <a:spcBef>
                <a:spcPts val="1200"/>
              </a:spcBef>
              <a:buClr>
                <a:srgbClr val="FF5F00"/>
              </a:buClr>
              <a:defRPr sz="1800" spc="-50">
                <a:solidFill>
                  <a:srgbClr val="414042"/>
                </a:solidFill>
                <a:latin typeface="Verdana"/>
              </a:defRPr>
            </a:lvl4pPr>
            <a:lvl5pPr>
              <a:spcBef>
                <a:spcPts val="1200"/>
              </a:spcBef>
              <a:buClr>
                <a:srgbClr val="FF5F00"/>
              </a:buClr>
              <a:defRPr sz="1800" spc="-50">
                <a:solidFill>
                  <a:srgbClr val="414042"/>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352655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head and Paragraph">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3" name="Content Placeholder 2"/>
          <p:cNvSpPr>
            <a:spLocks noGrp="1"/>
          </p:cNvSpPr>
          <p:nvPr>
            <p:ph idx="1" hasCustomPrompt="1"/>
          </p:nvPr>
        </p:nvSpPr>
        <p:spPr>
          <a:xfrm>
            <a:off x="1913471" y="2696752"/>
            <a:ext cx="11400137" cy="5563965"/>
          </a:xfrm>
          <a:prstGeom prst="rect">
            <a:avLst/>
          </a:prstGeom>
        </p:spPr>
        <p:txBody>
          <a:bodyPr>
            <a:normAutofit/>
          </a:bodyPr>
          <a:lstStyle>
            <a:lvl1pPr marL="0" indent="0">
              <a:lnSpc>
                <a:spcPts val="2200"/>
              </a:lnSpc>
              <a:spcBef>
                <a:spcPts val="1200"/>
              </a:spcBef>
              <a:buClr>
                <a:srgbClr val="28A6BA"/>
              </a:buClr>
              <a:buFontTx/>
              <a:buNone/>
              <a:defRPr sz="2800" i="0" spc="-50">
                <a:solidFill>
                  <a:srgbClr val="414042"/>
                </a:solidFill>
                <a:latin typeface="Verdana"/>
              </a:defRPr>
            </a:lvl1pPr>
            <a:lvl2pPr marL="457200" indent="0">
              <a:spcBef>
                <a:spcPts val="1200"/>
              </a:spcBef>
              <a:buClr>
                <a:srgbClr val="28A6BA"/>
              </a:buClr>
              <a:buFontTx/>
              <a:buNone/>
              <a:defRPr sz="1800" spc="-50">
                <a:solidFill>
                  <a:schemeClr val="tx1">
                    <a:lumMod val="65000"/>
                    <a:lumOff val="35000"/>
                  </a:schemeClr>
                </a:solidFill>
                <a:latin typeface="Verdana"/>
              </a:defRPr>
            </a:lvl2pPr>
            <a:lvl3pPr marL="914400" indent="0">
              <a:spcBef>
                <a:spcPts val="1200"/>
              </a:spcBef>
              <a:buClr>
                <a:srgbClr val="28A6BA"/>
              </a:buClr>
              <a:buFontTx/>
              <a:buNone/>
              <a:defRPr sz="1800" spc="-50">
                <a:solidFill>
                  <a:schemeClr val="tx1">
                    <a:lumMod val="65000"/>
                    <a:lumOff val="35000"/>
                  </a:schemeClr>
                </a:solidFill>
                <a:latin typeface="Verdana"/>
              </a:defRPr>
            </a:lvl3pPr>
            <a:lvl4pPr marL="1371600" indent="0">
              <a:spcBef>
                <a:spcPts val="1200"/>
              </a:spcBef>
              <a:buClr>
                <a:srgbClr val="28A6BA"/>
              </a:buClr>
              <a:buFontTx/>
              <a:buNone/>
              <a:defRPr sz="1800" spc="-50">
                <a:solidFill>
                  <a:schemeClr val="tx1">
                    <a:lumMod val="65000"/>
                    <a:lumOff val="35000"/>
                  </a:schemeClr>
                </a:solidFill>
                <a:latin typeface="Verdana"/>
              </a:defRPr>
            </a:lvl4pPr>
            <a:lvl5pPr marL="1828800" indent="0">
              <a:spcBef>
                <a:spcPts val="1200"/>
              </a:spcBef>
              <a:buClr>
                <a:srgbClr val="28A6BA"/>
              </a:buClr>
              <a:buFontTx/>
              <a:buNone/>
              <a:defRPr sz="1800" spc="-50">
                <a:solidFill>
                  <a:schemeClr val="tx1">
                    <a:lumMod val="65000"/>
                    <a:lumOff val="35000"/>
                  </a:schemeClr>
                </a:solidFill>
                <a:latin typeface="Verdana"/>
              </a:defRPr>
            </a:lvl5pPr>
          </a:lstStyle>
          <a:p>
            <a:pPr lvl="0"/>
            <a:r>
              <a:rPr lang="en-US" dirty="0"/>
              <a:t>Click to edit Paragraph text</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
        <p:nvSpPr>
          <p:cNvPr id="8"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ts val="3400"/>
              </a:lnSpc>
              <a:defRPr sz="4000" b="1" i="0" cap="all">
                <a:solidFill>
                  <a:srgbClr val="414042"/>
                </a:solidFill>
                <a:latin typeface="Arial"/>
                <a:cs typeface="Arial"/>
              </a:defRPr>
            </a:lvl1pPr>
          </a:lstStyle>
          <a:p>
            <a:r>
              <a:rPr lang="en-US" dirty="0"/>
              <a:t>CLICK TO EDIT MASTER TITLE STYLE</a:t>
            </a:r>
          </a:p>
        </p:txBody>
      </p:sp>
      <p:sp>
        <p:nvSpPr>
          <p:cNvPr id="9"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Tree>
    <p:extLst>
      <p:ext uri="{BB962C8B-B14F-4D97-AF65-F5344CB8AC3E}">
        <p14:creationId xmlns:p14="http://schemas.microsoft.com/office/powerpoint/2010/main" val="361075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14" name="Content Placeholder 2"/>
          <p:cNvSpPr>
            <a:spLocks noGrp="1"/>
          </p:cNvSpPr>
          <p:nvPr>
            <p:ph idx="1" hasCustomPrompt="1"/>
          </p:nvPr>
        </p:nvSpPr>
        <p:spPr>
          <a:xfrm>
            <a:off x="1913468" y="568087"/>
            <a:ext cx="13529732" cy="7090151"/>
          </a:xfrm>
          <a:prstGeom prst="rect">
            <a:avLst/>
          </a:prstGeom>
        </p:spPr>
        <p:txBody>
          <a:bodyPr>
            <a:normAutofit/>
          </a:bodyPr>
          <a:lstStyle>
            <a:lvl1pPr marL="0" indent="0">
              <a:lnSpc>
                <a:spcPts val="2200"/>
              </a:lnSpc>
              <a:spcBef>
                <a:spcPts val="1200"/>
              </a:spcBef>
              <a:buClr>
                <a:srgbClr val="28A6BA"/>
              </a:buClr>
              <a:buFontTx/>
              <a:buNone/>
              <a:defRPr sz="1600" i="0" spc="-50">
                <a:solidFill>
                  <a:schemeClr val="tx1">
                    <a:lumMod val="65000"/>
                    <a:lumOff val="35000"/>
                  </a:schemeClr>
                </a:solidFill>
                <a:latin typeface="Verdana"/>
              </a:defRPr>
            </a:lvl1pPr>
            <a:lvl2pPr marL="457200" indent="0">
              <a:spcBef>
                <a:spcPts val="1200"/>
              </a:spcBef>
              <a:buClr>
                <a:srgbClr val="28A6BA"/>
              </a:buClr>
              <a:buFontTx/>
              <a:buNone/>
              <a:defRPr sz="1800" spc="-50">
                <a:solidFill>
                  <a:schemeClr val="tx1">
                    <a:lumMod val="65000"/>
                    <a:lumOff val="35000"/>
                  </a:schemeClr>
                </a:solidFill>
                <a:latin typeface="Verdana"/>
              </a:defRPr>
            </a:lvl2pPr>
            <a:lvl3pPr marL="914400" indent="0">
              <a:spcBef>
                <a:spcPts val="1200"/>
              </a:spcBef>
              <a:buClr>
                <a:srgbClr val="28A6BA"/>
              </a:buClr>
              <a:buFontTx/>
              <a:buNone/>
              <a:defRPr sz="1800" spc="-50">
                <a:solidFill>
                  <a:schemeClr val="tx1">
                    <a:lumMod val="65000"/>
                    <a:lumOff val="35000"/>
                  </a:schemeClr>
                </a:solidFill>
                <a:latin typeface="Verdana"/>
              </a:defRPr>
            </a:lvl3pPr>
            <a:lvl4pPr marL="1371600" indent="0">
              <a:spcBef>
                <a:spcPts val="1200"/>
              </a:spcBef>
              <a:buClr>
                <a:srgbClr val="28A6BA"/>
              </a:buClr>
              <a:buFontTx/>
              <a:buNone/>
              <a:defRPr sz="1800" spc="-50">
                <a:solidFill>
                  <a:schemeClr val="tx1">
                    <a:lumMod val="65000"/>
                    <a:lumOff val="35000"/>
                  </a:schemeClr>
                </a:solidFill>
                <a:latin typeface="Verdana"/>
              </a:defRPr>
            </a:lvl4pPr>
            <a:lvl5pPr marL="1828800" indent="0">
              <a:spcBef>
                <a:spcPts val="1200"/>
              </a:spcBef>
              <a:buClr>
                <a:srgbClr val="28A6BA"/>
              </a:buClr>
              <a:buFontTx/>
              <a:buNone/>
              <a:defRPr sz="1800" spc="-50">
                <a:solidFill>
                  <a:schemeClr val="tx1">
                    <a:lumMod val="65000"/>
                    <a:lumOff val="35000"/>
                  </a:schemeClr>
                </a:solidFill>
                <a:latin typeface="Verdana"/>
              </a:defRPr>
            </a:lvl5pPr>
          </a:lstStyle>
          <a:p>
            <a:pPr lvl="0"/>
            <a:r>
              <a:rPr lang="en-US" dirty="0"/>
              <a:t>Insert media</a:t>
            </a:r>
          </a:p>
        </p:txBody>
      </p:sp>
      <p:sp>
        <p:nvSpPr>
          <p:cNvPr id="17" name="Text Placeholder 16"/>
          <p:cNvSpPr>
            <a:spLocks noGrp="1"/>
          </p:cNvSpPr>
          <p:nvPr>
            <p:ph type="body" sz="quarter" idx="10" hasCustomPrompt="1"/>
          </p:nvPr>
        </p:nvSpPr>
        <p:spPr>
          <a:xfrm>
            <a:off x="1913469" y="7811184"/>
            <a:ext cx="13529733" cy="644901"/>
          </a:xfrm>
          <a:prstGeom prst="rect">
            <a:avLst/>
          </a:prstGeom>
        </p:spPr>
        <p:txBody>
          <a:bodyPr>
            <a:noAutofit/>
          </a:bodyPr>
          <a:lstStyle>
            <a:lvl1pPr marL="0" indent="0">
              <a:lnSpc>
                <a:spcPts val="1800"/>
              </a:lnSpc>
              <a:buFontTx/>
              <a:buNone/>
              <a:defRPr sz="1200" baseline="0">
                <a:solidFill>
                  <a:srgbClr val="414042"/>
                </a:solidFill>
                <a:latin typeface="Verdana"/>
              </a:defRPr>
            </a:lvl1pPr>
            <a:lvl2pPr marL="457200" indent="0">
              <a:buFontTx/>
              <a:buNone/>
              <a:defRPr sz="1600" baseline="0">
                <a:latin typeface="Verdana"/>
              </a:defRPr>
            </a:lvl2pPr>
            <a:lvl3pPr marL="914400" indent="0">
              <a:buFontTx/>
              <a:buNone/>
              <a:defRPr sz="1600" baseline="0">
                <a:latin typeface="Verdana"/>
              </a:defRPr>
            </a:lvl3pPr>
            <a:lvl4pPr marL="1371600" indent="0">
              <a:buFontTx/>
              <a:buNone/>
              <a:defRPr sz="1600" baseline="0">
                <a:latin typeface="Verdana"/>
              </a:defRPr>
            </a:lvl4pPr>
            <a:lvl5pPr marL="1828800" indent="0">
              <a:buFontTx/>
              <a:buNone/>
              <a:defRPr sz="1600" baseline="0">
                <a:latin typeface="Verdana"/>
              </a:defRPr>
            </a:lvl5pPr>
          </a:lstStyle>
          <a:p>
            <a:pPr lvl="0"/>
            <a:r>
              <a:rPr lang="en-US" dirty="0"/>
              <a:t>Click to edit Caption</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247153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ll monitor">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6000" cy="9144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4" name="Picture Placeholder 3"/>
          <p:cNvSpPr>
            <a:spLocks noGrp="1"/>
          </p:cNvSpPr>
          <p:nvPr>
            <p:ph type="pic" sz="quarter" idx="11" hasCustomPrompt="1"/>
          </p:nvPr>
        </p:nvSpPr>
        <p:spPr>
          <a:xfrm>
            <a:off x="1690056" y="1386759"/>
            <a:ext cx="12905385" cy="6085756"/>
          </a:xfrm>
          <a:prstGeom prst="rect">
            <a:avLst/>
          </a:prstGeom>
          <a:effectLst>
            <a:innerShdw blurRad="63500" dist="50800" dir="13500000">
              <a:srgbClr val="000000">
                <a:alpha val="50000"/>
              </a:srgbClr>
            </a:innerShdw>
          </a:effectLst>
        </p:spPr>
        <p:txBody>
          <a:bodyPr vert="horz"/>
          <a:lstStyle>
            <a:lvl1pPr marL="0" indent="0">
              <a:buNone/>
              <a:defRPr sz="1800" baseline="0">
                <a:ln>
                  <a:noFill/>
                </a:ln>
                <a:solidFill>
                  <a:schemeClr val="tx1">
                    <a:lumMod val="65000"/>
                    <a:lumOff val="35000"/>
                  </a:schemeClr>
                </a:solidFill>
                <a:latin typeface="Verdana"/>
                <a:cs typeface="Verdana"/>
              </a:defRPr>
            </a:lvl1pPr>
          </a:lstStyle>
          <a:p>
            <a:r>
              <a:rPr lang="en-US" dirty="0"/>
              <a:t>Insert Photo</a:t>
            </a:r>
          </a:p>
        </p:txBody>
      </p:sp>
      <p:sp>
        <p:nvSpPr>
          <p:cNvPr id="17" name="Text Placeholder 16"/>
          <p:cNvSpPr>
            <a:spLocks noGrp="1"/>
          </p:cNvSpPr>
          <p:nvPr>
            <p:ph type="body" sz="quarter" idx="10" hasCustomPrompt="1"/>
          </p:nvPr>
        </p:nvSpPr>
        <p:spPr>
          <a:xfrm>
            <a:off x="961555" y="8007829"/>
            <a:ext cx="13529733" cy="644901"/>
          </a:xfrm>
          <a:prstGeom prst="rect">
            <a:avLst/>
          </a:prstGeom>
        </p:spPr>
        <p:txBody>
          <a:bodyPr>
            <a:noAutofit/>
          </a:bodyPr>
          <a:lstStyle>
            <a:lvl1pPr marL="0" indent="0">
              <a:lnSpc>
                <a:spcPts val="1800"/>
              </a:lnSpc>
              <a:buFontTx/>
              <a:buNone/>
              <a:defRPr sz="1200" baseline="0">
                <a:solidFill>
                  <a:srgbClr val="414042"/>
                </a:solidFill>
                <a:latin typeface="Verdana"/>
              </a:defRPr>
            </a:lvl1pPr>
            <a:lvl2pPr marL="457200" indent="0">
              <a:buFontTx/>
              <a:buNone/>
              <a:defRPr sz="1600" baseline="0">
                <a:latin typeface="Verdana"/>
              </a:defRPr>
            </a:lvl2pPr>
            <a:lvl3pPr marL="914400" indent="0">
              <a:buFontTx/>
              <a:buNone/>
              <a:defRPr sz="1600" baseline="0">
                <a:latin typeface="Verdana"/>
              </a:defRPr>
            </a:lvl3pPr>
            <a:lvl4pPr marL="1371600" indent="0">
              <a:buFontTx/>
              <a:buNone/>
              <a:defRPr sz="1600" baseline="0">
                <a:latin typeface="Verdana"/>
              </a:defRPr>
            </a:lvl4pPr>
            <a:lvl5pPr marL="1828800" indent="0">
              <a:buFontTx/>
              <a:buNone/>
              <a:defRPr sz="1600" baseline="0">
                <a:latin typeface="Verdana"/>
              </a:defRPr>
            </a:lvl5pPr>
          </a:lstStyle>
          <a:p>
            <a:pPr lvl="0"/>
            <a:r>
              <a:rPr lang="en-US" dirty="0"/>
              <a:t>Click to edit Caption</a:t>
            </a: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1597185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wall monitors (smaller cop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24773" y="207564"/>
            <a:ext cx="5896516" cy="3316789"/>
          </a:xfrm>
          <a:prstGeom prst="rect">
            <a:avLst/>
          </a:prstGeom>
        </p:spPr>
      </p:pic>
      <p:sp>
        <p:nvSpPr>
          <p:cNvPr id="4" name="Picture Placeholder 3"/>
          <p:cNvSpPr>
            <a:spLocks noGrp="1"/>
          </p:cNvSpPr>
          <p:nvPr>
            <p:ph type="pic" sz="quarter" idx="11" hasCustomPrompt="1"/>
          </p:nvPr>
        </p:nvSpPr>
        <p:spPr>
          <a:xfrm>
            <a:off x="2336924" y="687569"/>
            <a:ext cx="4681150" cy="220747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24773" y="2895048"/>
            <a:ext cx="5896516" cy="3316789"/>
          </a:xfrm>
          <a:prstGeom prst="rect">
            <a:avLst/>
          </a:prstGeom>
        </p:spPr>
      </p:pic>
      <p:sp>
        <p:nvSpPr>
          <p:cNvPr id="8" name="Picture Placeholder 3"/>
          <p:cNvSpPr>
            <a:spLocks noGrp="1"/>
          </p:cNvSpPr>
          <p:nvPr>
            <p:ph type="pic" sz="quarter" idx="12" hasCustomPrompt="1"/>
          </p:nvPr>
        </p:nvSpPr>
        <p:spPr>
          <a:xfrm>
            <a:off x="2336924" y="3375052"/>
            <a:ext cx="4681150" cy="220747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24773" y="5562696"/>
            <a:ext cx="5896516" cy="3316789"/>
          </a:xfrm>
          <a:prstGeom prst="rect">
            <a:avLst/>
          </a:prstGeom>
        </p:spPr>
      </p:pic>
      <p:sp>
        <p:nvSpPr>
          <p:cNvPr id="10" name="Picture Placeholder 3"/>
          <p:cNvSpPr>
            <a:spLocks noGrp="1"/>
          </p:cNvSpPr>
          <p:nvPr>
            <p:ph type="pic" sz="quarter" idx="13" hasCustomPrompt="1"/>
          </p:nvPr>
        </p:nvSpPr>
        <p:spPr>
          <a:xfrm>
            <a:off x="2336924" y="6042700"/>
            <a:ext cx="4681150" cy="220747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11" name="Picture 10" descr="stripes.pn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5" name="Text Placeholder 4"/>
          <p:cNvSpPr>
            <a:spLocks noGrp="1"/>
          </p:cNvSpPr>
          <p:nvPr>
            <p:ph type="body" sz="quarter" idx="14" hasCustomPrompt="1"/>
          </p:nvPr>
        </p:nvSpPr>
        <p:spPr>
          <a:xfrm>
            <a:off x="7778047" y="534837"/>
            <a:ext cx="7662242" cy="2360212"/>
          </a:xfrm>
          <a:prstGeom prst="rect">
            <a:avLst/>
          </a:prstGeom>
        </p:spPr>
        <p:txBody>
          <a:bodyPr vert="horz" lIns="0" tIns="91440" rIns="0" bIns="0"/>
          <a:lstStyle>
            <a:lvl1pPr marL="0" indent="0">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sp>
        <p:nvSpPr>
          <p:cNvPr id="16" name="Text Placeholder 4"/>
          <p:cNvSpPr>
            <a:spLocks noGrp="1"/>
          </p:cNvSpPr>
          <p:nvPr>
            <p:ph type="body" sz="quarter" idx="15" hasCustomPrompt="1"/>
          </p:nvPr>
        </p:nvSpPr>
        <p:spPr>
          <a:xfrm>
            <a:off x="7778047" y="3244162"/>
            <a:ext cx="7662242" cy="2338367"/>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sp>
        <p:nvSpPr>
          <p:cNvPr id="18" name="Text Placeholder 4"/>
          <p:cNvSpPr>
            <a:spLocks noGrp="1"/>
          </p:cNvSpPr>
          <p:nvPr>
            <p:ph type="body" sz="quarter" idx="16" hasCustomPrompt="1"/>
          </p:nvPr>
        </p:nvSpPr>
        <p:spPr>
          <a:xfrm>
            <a:off x="7778047" y="5921204"/>
            <a:ext cx="7662242" cy="2328974"/>
          </a:xfrm>
          <a:prstGeom prst="rect">
            <a:avLst/>
          </a:prstGeom>
        </p:spPr>
        <p:txBody>
          <a:bodyPr vert="horz" lIns="0" tIns="91440" rIns="0" bIns="0"/>
          <a:lstStyle>
            <a:lvl1pPr marL="0" indent="0">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193350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966956"/>
      </p:ext>
    </p:extLst>
  </p:cSld>
  <p:clrMap bg1="lt1" tx1="dk1" bg2="lt2" tx2="dk2" accent1="accent1" accent2="accent2" accent3="accent3" accent4="accent4" accent5="accent5" accent6="accent6" hlink="hlink" folHlink="folHlink"/>
  <p:sldLayoutIdLst>
    <p:sldLayoutId id="2147483676" r:id="rId1"/>
    <p:sldLayoutId id="2147483649" r:id="rId2"/>
    <p:sldLayoutId id="2147483678" r:id="rId3"/>
    <p:sldLayoutId id="2147483661" r:id="rId4"/>
    <p:sldLayoutId id="2147483664" r:id="rId5"/>
    <p:sldLayoutId id="2147483662" r:id="rId6"/>
    <p:sldLayoutId id="2147483665" r:id="rId7"/>
    <p:sldLayoutId id="2147483666" r:id="rId8"/>
    <p:sldLayoutId id="2147483669" r:id="rId9"/>
    <p:sldLayoutId id="2147483667" r:id="rId10"/>
    <p:sldLayoutId id="2147483675" r:id="rId11"/>
  </p:sldLayoutIdLst>
  <p:hf hdr="0" ftr="0" dt="0"/>
  <p:txStyles>
    <p:titleStyle>
      <a:lvl1pPr algn="l" defTabSz="457200" rtl="0" eaLnBrk="1" latinLnBrk="0" hangingPunct="1">
        <a:lnSpc>
          <a:spcPts val="3400"/>
        </a:lnSpc>
        <a:spcBef>
          <a:spcPct val="0"/>
        </a:spcBef>
        <a:buNone/>
        <a:defRPr sz="3600" kern="1200" cap="all">
          <a:solidFill>
            <a:schemeClr val="tx1"/>
          </a:solidFill>
          <a:latin typeface="Helvetica Neue Condensed Bold"/>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control.bsn.cloud/"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control.bsn.cloud/" TargetMode="External"/><Relationship Id="rId5" Type="http://schemas.openxmlformats.org/officeDocument/2006/relationships/hyperlink" Target="https://bsn.cloud/" TargetMode="Externa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1.wdp"/><Relationship Id="rId4" Type="http://schemas.openxmlformats.org/officeDocument/2006/relationships/image" Target="../media/image32.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795456" y="7272868"/>
            <a:ext cx="14654094" cy="1262842"/>
          </a:xfrm>
        </p:spPr>
        <p:txBody>
          <a:bodyPr>
            <a:normAutofit/>
          </a:bodyPr>
          <a:lstStyle/>
          <a:p>
            <a:r>
              <a:rPr lang="en-US" dirty="0">
                <a:solidFill>
                  <a:schemeClr val="accent4">
                    <a:lumMod val="75000"/>
                  </a:schemeClr>
                </a:solidFill>
              </a:rPr>
              <a:t>Real time player health &amp; controls with your choice of CMS</a:t>
            </a:r>
            <a:endParaRPr lang="en-US" sz="2400" b="0" i="1" dirty="0">
              <a:solidFill>
                <a:schemeClr val="accent4">
                  <a:lumMod val="75000"/>
                </a:schemeClr>
              </a:solidFill>
            </a:endParaRPr>
          </a:p>
        </p:txBody>
      </p:sp>
      <p:sp>
        <p:nvSpPr>
          <p:cNvPr id="2" name="TextBox 1">
            <a:extLst>
              <a:ext uri="{FF2B5EF4-FFF2-40B4-BE49-F238E27FC236}">
                <a16:creationId xmlns:a16="http://schemas.microsoft.com/office/drawing/2014/main" id="{B571C7CD-F677-4608-A563-99D845B7C7D9}"/>
              </a:ext>
            </a:extLst>
          </p:cNvPr>
          <p:cNvSpPr txBox="1"/>
          <p:nvPr/>
        </p:nvSpPr>
        <p:spPr>
          <a:xfrm>
            <a:off x="806450" y="8281770"/>
            <a:ext cx="1611339"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March 25, </a:t>
            </a:r>
            <a:r>
              <a:rPr lang="en-US" sz="1600" dirty="0">
                <a:latin typeface="Arial" panose="020B0604020202020204" pitchFamily="34" charset="0"/>
                <a:cs typeface="Arial" panose="020B0604020202020204" pitchFamily="34" charset="0"/>
              </a:rPr>
              <a:t>2020</a:t>
            </a:r>
          </a:p>
        </p:txBody>
      </p:sp>
      <p:pic>
        <p:nvPicPr>
          <p:cNvPr id="7" name="Picture 6" descr="A picture containing drawing&#10;&#10;Description automatically generated">
            <a:extLst>
              <a:ext uri="{FF2B5EF4-FFF2-40B4-BE49-F238E27FC236}">
                <a16:creationId xmlns:a16="http://schemas.microsoft.com/office/drawing/2014/main" id="{B82EED27-85D8-4F4D-8B61-9D6774EE4B23}"/>
              </a:ext>
            </a:extLst>
          </p:cNvPr>
          <p:cNvPicPr>
            <a:picLocks noChangeAspect="1"/>
          </p:cNvPicPr>
          <p:nvPr/>
        </p:nvPicPr>
        <p:blipFill>
          <a:blip r:embed="rId3"/>
          <a:stretch>
            <a:fillRect/>
          </a:stretch>
        </p:blipFill>
        <p:spPr>
          <a:xfrm>
            <a:off x="806450" y="5324663"/>
            <a:ext cx="3757083" cy="1663197"/>
          </a:xfrm>
          <a:prstGeom prst="rect">
            <a:avLst/>
          </a:prstGeom>
        </p:spPr>
      </p:pic>
    </p:spTree>
    <p:extLst>
      <p:ext uri="{BB962C8B-B14F-4D97-AF65-F5344CB8AC3E}">
        <p14:creationId xmlns:p14="http://schemas.microsoft.com/office/powerpoint/2010/main" val="2253290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CC85AA-1F49-4BC3-AA5C-9AD76A14E7B8}"/>
              </a:ext>
            </a:extLst>
          </p:cNvPr>
          <p:cNvSpPr>
            <a:spLocks noGrp="1"/>
          </p:cNvSpPr>
          <p:nvPr>
            <p:ph type="body" sz="quarter" idx="10"/>
          </p:nvPr>
        </p:nvSpPr>
        <p:spPr>
          <a:xfrm>
            <a:off x="795868" y="3728779"/>
            <a:ext cx="14798808" cy="1204383"/>
          </a:xfrm>
        </p:spPr>
        <p:txBody>
          <a:bodyPr/>
          <a:lstStyle/>
          <a:p>
            <a:r>
              <a:rPr lang="en-US" sz="7200" dirty="0">
                <a:solidFill>
                  <a:srgbClr val="372059"/>
                </a:solidFill>
              </a:rPr>
              <a:t>Thank you!</a:t>
            </a:r>
          </a:p>
        </p:txBody>
      </p:sp>
      <p:sp>
        <p:nvSpPr>
          <p:cNvPr id="7" name="Subtitle 6">
            <a:extLst>
              <a:ext uri="{FF2B5EF4-FFF2-40B4-BE49-F238E27FC236}">
                <a16:creationId xmlns:a16="http://schemas.microsoft.com/office/drawing/2014/main" id="{8D5E3052-F85D-4565-A02A-DCD3A54D830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30993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37CC08-2209-4D39-A993-56D87AA400A6}"/>
              </a:ext>
            </a:extLst>
          </p:cNvPr>
          <p:cNvSpPr>
            <a:spLocks noGrp="1"/>
          </p:cNvSpPr>
          <p:nvPr>
            <p:ph type="title"/>
          </p:nvPr>
        </p:nvSpPr>
        <p:spPr>
          <a:xfrm>
            <a:off x="1913469" y="693944"/>
            <a:ext cx="13664223" cy="624495"/>
          </a:xfrm>
        </p:spPr>
        <p:txBody>
          <a:bodyPr>
            <a:normAutofit/>
          </a:bodyPr>
          <a:lstStyle/>
          <a:p>
            <a:r>
              <a:rPr lang="en-US" dirty="0"/>
              <a:t>Cloud-Based Players Put you in Control</a:t>
            </a:r>
          </a:p>
        </p:txBody>
      </p:sp>
      <p:sp>
        <p:nvSpPr>
          <p:cNvPr id="5" name="Text Placeholder 4">
            <a:extLst>
              <a:ext uri="{FF2B5EF4-FFF2-40B4-BE49-F238E27FC236}">
                <a16:creationId xmlns:a16="http://schemas.microsoft.com/office/drawing/2014/main" id="{122FEBFE-93F1-40F7-B838-601CA7AFC24C}"/>
              </a:ext>
            </a:extLst>
          </p:cNvPr>
          <p:cNvSpPr>
            <a:spLocks noGrp="1"/>
          </p:cNvSpPr>
          <p:nvPr>
            <p:ph type="body" sz="quarter" idx="10"/>
          </p:nvPr>
        </p:nvSpPr>
        <p:spPr>
          <a:xfrm>
            <a:off x="1913469" y="1464472"/>
            <a:ext cx="13529733" cy="659491"/>
          </a:xfrm>
        </p:spPr>
        <p:txBody>
          <a:bodyPr/>
          <a:lstStyle/>
          <a:p>
            <a:r>
              <a:rPr lang="en-US" dirty="0"/>
              <a:t>All BrightSign players include cloud-connectivity for free</a:t>
            </a:r>
          </a:p>
        </p:txBody>
      </p:sp>
      <p:sp>
        <p:nvSpPr>
          <p:cNvPr id="6" name="Content Placeholder 5">
            <a:extLst>
              <a:ext uri="{FF2B5EF4-FFF2-40B4-BE49-F238E27FC236}">
                <a16:creationId xmlns:a16="http://schemas.microsoft.com/office/drawing/2014/main" id="{6FEF74FD-5E48-4446-A786-EE6D129D2544}"/>
              </a:ext>
            </a:extLst>
          </p:cNvPr>
          <p:cNvSpPr>
            <a:spLocks noGrp="1"/>
          </p:cNvSpPr>
          <p:nvPr>
            <p:ph idx="14"/>
          </p:nvPr>
        </p:nvSpPr>
        <p:spPr>
          <a:xfrm>
            <a:off x="1913468" y="2520779"/>
            <a:ext cx="13664224" cy="2413367"/>
          </a:xfrm>
        </p:spPr>
        <p:txBody>
          <a:bodyPr/>
          <a:lstStyle/>
          <a:p>
            <a:r>
              <a:rPr lang="en-US" sz="2600" b="1" dirty="0"/>
              <a:t>BrightSign OS 8 </a:t>
            </a:r>
            <a:r>
              <a:rPr lang="en-US" sz="2600" dirty="0"/>
              <a:t>enables the cloud-connected experience on all BrightSign players for real time player access anytime, anywhere </a:t>
            </a:r>
          </a:p>
          <a:p>
            <a:r>
              <a:rPr lang="en-US" sz="2600" b="1" dirty="0">
                <a:solidFill>
                  <a:srgbClr val="595959"/>
                </a:solidFill>
              </a:rPr>
              <a:t>BSN.cloud </a:t>
            </a:r>
            <a:r>
              <a:rPr lang="en-US" sz="2600" dirty="0">
                <a:solidFill>
                  <a:srgbClr val="595959"/>
                </a:solidFill>
              </a:rPr>
              <a:t>is an innovative platform that delivers varying levels of player, network &amp; content management services</a:t>
            </a:r>
          </a:p>
          <a:p>
            <a:endParaRPr lang="en-US" sz="2600" dirty="0">
              <a:solidFill>
                <a:srgbClr val="595959"/>
              </a:solidFill>
            </a:endParaRPr>
          </a:p>
        </p:txBody>
      </p:sp>
      <p:pic>
        <p:nvPicPr>
          <p:cNvPr id="3" name="Picture 2" descr="A picture containing drawing&#10;&#10;Description automatically generated">
            <a:extLst>
              <a:ext uri="{FF2B5EF4-FFF2-40B4-BE49-F238E27FC236}">
                <a16:creationId xmlns:a16="http://schemas.microsoft.com/office/drawing/2014/main" id="{6498022C-FD18-4DFC-B971-CE182AD9964F}"/>
              </a:ext>
            </a:extLst>
          </p:cNvPr>
          <p:cNvPicPr>
            <a:picLocks noChangeAspect="1"/>
          </p:cNvPicPr>
          <p:nvPr/>
        </p:nvPicPr>
        <p:blipFill rotWithShape="1">
          <a:blip r:embed="rId3"/>
          <a:srcRect t="49485"/>
          <a:stretch/>
        </p:blipFill>
        <p:spPr>
          <a:xfrm>
            <a:off x="5415834" y="6810103"/>
            <a:ext cx="6426798" cy="1915014"/>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F73D7433-3404-40DF-971C-CC7B66DE1795}"/>
              </a:ext>
            </a:extLst>
          </p:cNvPr>
          <p:cNvPicPr>
            <a:picLocks noChangeAspect="1"/>
          </p:cNvPicPr>
          <p:nvPr/>
        </p:nvPicPr>
        <p:blipFill>
          <a:blip r:embed="rId4"/>
          <a:stretch>
            <a:fillRect/>
          </a:stretch>
        </p:blipFill>
        <p:spPr>
          <a:xfrm>
            <a:off x="6571278" y="4934146"/>
            <a:ext cx="4214113" cy="1864198"/>
          </a:xfrm>
          <a:prstGeom prst="rect">
            <a:avLst/>
          </a:prstGeom>
        </p:spPr>
      </p:pic>
    </p:spTree>
    <p:extLst>
      <p:ext uri="{BB962C8B-B14F-4D97-AF65-F5344CB8AC3E}">
        <p14:creationId xmlns:p14="http://schemas.microsoft.com/office/powerpoint/2010/main" val="3314950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screen shot of a computer&#10;&#10;Description automatically generated">
            <a:extLst>
              <a:ext uri="{FF2B5EF4-FFF2-40B4-BE49-F238E27FC236}">
                <a16:creationId xmlns:a16="http://schemas.microsoft.com/office/drawing/2014/main" id="{5E3368E0-3636-4C62-9BC1-006A71427A99}"/>
              </a:ext>
            </a:extLst>
          </p:cNvPr>
          <p:cNvPicPr>
            <a:picLocks noChangeAspect="1"/>
          </p:cNvPicPr>
          <p:nvPr/>
        </p:nvPicPr>
        <p:blipFill rotWithShape="1">
          <a:blip r:embed="rId3"/>
          <a:srcRect b="5410"/>
          <a:stretch/>
        </p:blipFill>
        <p:spPr>
          <a:xfrm>
            <a:off x="4005702" y="2870851"/>
            <a:ext cx="9517512" cy="3508641"/>
          </a:xfrm>
          <a:prstGeom prst="rect">
            <a:avLst/>
          </a:prstGeom>
        </p:spPr>
      </p:pic>
      <p:pic>
        <p:nvPicPr>
          <p:cNvPr id="25" name="Picture 24">
            <a:extLst>
              <a:ext uri="{FF2B5EF4-FFF2-40B4-BE49-F238E27FC236}">
                <a16:creationId xmlns:a16="http://schemas.microsoft.com/office/drawing/2014/main" id="{4D7D48AA-7E06-401D-BE19-78A95FF402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9651" y="289410"/>
            <a:ext cx="2977920" cy="1317343"/>
          </a:xfrm>
          <a:prstGeom prst="rect">
            <a:avLst/>
          </a:prstGeom>
        </p:spPr>
      </p:pic>
      <p:pic>
        <p:nvPicPr>
          <p:cNvPr id="26" name="Picture 25" descr="A picture containing circuit, sign&#10;&#10;Description automatically generated">
            <a:extLst>
              <a:ext uri="{FF2B5EF4-FFF2-40B4-BE49-F238E27FC236}">
                <a16:creationId xmlns:a16="http://schemas.microsoft.com/office/drawing/2014/main" id="{15D392BA-1531-4428-8F1F-3EB7F136AC6F}"/>
              </a:ext>
            </a:extLst>
          </p:cNvPr>
          <p:cNvPicPr>
            <a:picLocks noChangeAspect="1"/>
          </p:cNvPicPr>
          <p:nvPr/>
        </p:nvPicPr>
        <p:blipFill>
          <a:blip r:embed="rId5"/>
          <a:stretch>
            <a:fillRect/>
          </a:stretch>
        </p:blipFill>
        <p:spPr>
          <a:xfrm>
            <a:off x="3922579" y="18601"/>
            <a:ext cx="1311272" cy="1028844"/>
          </a:xfrm>
          <a:prstGeom prst="rect">
            <a:avLst/>
          </a:prstGeom>
        </p:spPr>
      </p:pic>
      <p:sp>
        <p:nvSpPr>
          <p:cNvPr id="28" name="Content Placeholder 20">
            <a:extLst>
              <a:ext uri="{FF2B5EF4-FFF2-40B4-BE49-F238E27FC236}">
                <a16:creationId xmlns:a16="http://schemas.microsoft.com/office/drawing/2014/main" id="{57E51DA2-7FC3-47C6-9905-2AD45969BEE5}"/>
              </a:ext>
            </a:extLst>
          </p:cNvPr>
          <p:cNvSpPr txBox="1">
            <a:spLocks/>
          </p:cNvSpPr>
          <p:nvPr/>
        </p:nvSpPr>
        <p:spPr>
          <a:xfrm>
            <a:off x="2146116" y="6855749"/>
            <a:ext cx="4472398" cy="1669185"/>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t>Streamlined player setup </a:t>
            </a:r>
            <a:r>
              <a:rPr lang="en-US" sz="2000" dirty="0"/>
              <a:t>easily provisions single, multi or mass sets of players &amp; supports the CMS of your choice </a:t>
            </a:r>
          </a:p>
        </p:txBody>
      </p:sp>
      <p:sp>
        <p:nvSpPr>
          <p:cNvPr id="29" name="Content Placeholder 20">
            <a:extLst>
              <a:ext uri="{FF2B5EF4-FFF2-40B4-BE49-F238E27FC236}">
                <a16:creationId xmlns:a16="http://schemas.microsoft.com/office/drawing/2014/main" id="{2F9280B5-021A-43F9-B291-EC5A610ED73E}"/>
              </a:ext>
            </a:extLst>
          </p:cNvPr>
          <p:cNvSpPr txBox="1">
            <a:spLocks/>
          </p:cNvSpPr>
          <p:nvPr/>
        </p:nvSpPr>
        <p:spPr>
          <a:xfrm>
            <a:off x="6943195" y="6855749"/>
            <a:ext cx="4310293" cy="1669185"/>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Verdana" panose="020B0604030504040204" pitchFamily="34" charset="0"/>
                <a:ea typeface="Verdana" panose="020B0604030504040204" pitchFamily="34" charset="0"/>
              </a:rPr>
              <a:t>Real time access</a:t>
            </a:r>
            <a:r>
              <a:rPr lang="en-US" sz="2000" dirty="0">
                <a:latin typeface="Verdana" panose="020B0604030504040204" pitchFamily="34" charset="0"/>
                <a:ea typeface="Verdana" panose="020B0604030504040204" pitchFamily="34" charset="0"/>
              </a:rPr>
              <a:t> to player health, diagnostics &amp; controls at anytime, anywhere using the BSN.cloud Web UI</a:t>
            </a:r>
          </a:p>
        </p:txBody>
      </p:sp>
      <p:sp>
        <p:nvSpPr>
          <p:cNvPr id="30" name="Content Placeholder 20">
            <a:extLst>
              <a:ext uri="{FF2B5EF4-FFF2-40B4-BE49-F238E27FC236}">
                <a16:creationId xmlns:a16="http://schemas.microsoft.com/office/drawing/2014/main" id="{3A09B02C-D514-4FDA-A8A8-1EF933F815B7}"/>
              </a:ext>
            </a:extLst>
          </p:cNvPr>
          <p:cNvSpPr txBox="1">
            <a:spLocks/>
          </p:cNvSpPr>
          <p:nvPr/>
        </p:nvSpPr>
        <p:spPr>
          <a:xfrm>
            <a:off x="11578170" y="6855749"/>
            <a:ext cx="4310293" cy="1669185"/>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000" b="1" dirty="0"/>
              <a:t>Your choice of CMS </a:t>
            </a:r>
            <a:r>
              <a:rPr lang="en-US" sz="2000" dirty="0"/>
              <a:t>to create, publish &amp; manage presentations</a:t>
            </a:r>
            <a:endParaRPr lang="en-US" sz="2000" b="1" dirty="0"/>
          </a:p>
        </p:txBody>
      </p:sp>
      <p:sp>
        <p:nvSpPr>
          <p:cNvPr id="12" name="Title 13">
            <a:extLst>
              <a:ext uri="{FF2B5EF4-FFF2-40B4-BE49-F238E27FC236}">
                <a16:creationId xmlns:a16="http://schemas.microsoft.com/office/drawing/2014/main" id="{1DD37DAB-9B12-4964-9427-DAEE350D9947}"/>
              </a:ext>
            </a:extLst>
          </p:cNvPr>
          <p:cNvSpPr txBox="1">
            <a:spLocks/>
          </p:cNvSpPr>
          <p:nvPr/>
        </p:nvSpPr>
        <p:spPr>
          <a:xfrm>
            <a:off x="5350212" y="989508"/>
            <a:ext cx="10639861" cy="624495"/>
          </a:xfrm>
          <a:prstGeom prst="rect">
            <a:avLst/>
          </a:prstGeom>
        </p:spPr>
        <p:txBody>
          <a:bodyPr anchor="t" anchorCtr="0">
            <a:noAutofit/>
          </a:bodyPr>
          <a:lstStyle>
            <a:lvl1pPr algn="l" defTabSz="457200" rtl="0" eaLnBrk="1" latinLnBrk="0" hangingPunct="1">
              <a:lnSpc>
                <a:spcPts val="3400"/>
              </a:lnSpc>
              <a:spcBef>
                <a:spcPct val="0"/>
              </a:spcBef>
              <a:buNone/>
              <a:defRPr sz="4000" b="1" i="0" kern="1200" cap="all">
                <a:solidFill>
                  <a:srgbClr val="3D3D3D"/>
                </a:solidFill>
                <a:latin typeface="Arial"/>
                <a:ea typeface="+mj-ea"/>
                <a:cs typeface="Arial"/>
              </a:defRPr>
            </a:lvl1pPr>
          </a:lstStyle>
          <a:p>
            <a:pPr>
              <a:lnSpc>
                <a:spcPct val="100000"/>
              </a:lnSpc>
            </a:pPr>
            <a:r>
              <a:rPr lang="en-US" sz="3100" dirty="0">
                <a:solidFill>
                  <a:srgbClr val="492F71"/>
                </a:solidFill>
                <a:latin typeface="Arial" panose="020B0604020202020204" pitchFamily="34" charset="0"/>
                <a:cs typeface="Arial" panose="020B0604020202020204" pitchFamily="34" charset="0"/>
              </a:rPr>
              <a:t>Free BSN.cloud Subscription for all Players</a:t>
            </a:r>
            <a:endParaRPr lang="en-US" sz="3100" dirty="0">
              <a:solidFill>
                <a:srgbClr val="FF0000"/>
              </a:solidFill>
              <a:highlight>
                <a:srgbClr val="FFFF00"/>
              </a:highlight>
              <a:latin typeface="Arial" panose="020B0604020202020204" pitchFamily="34" charset="0"/>
              <a:cs typeface="Arial" panose="020B0604020202020204" pitchFamily="34" charset="0"/>
            </a:endParaRPr>
          </a:p>
          <a:p>
            <a:pPr>
              <a:lnSpc>
                <a:spcPct val="100000"/>
              </a:lnSpc>
            </a:pPr>
            <a:endParaRPr lang="en-US" sz="3100" dirty="0">
              <a:solidFill>
                <a:srgbClr val="35236A"/>
              </a:solidFill>
            </a:endParaRPr>
          </a:p>
          <a:p>
            <a:pPr>
              <a:lnSpc>
                <a:spcPct val="100000"/>
              </a:lnSpc>
            </a:pPr>
            <a:endParaRPr lang="en-US" sz="3100" dirty="0">
              <a:solidFill>
                <a:srgbClr val="35236A"/>
              </a:solidFill>
            </a:endParaRPr>
          </a:p>
        </p:txBody>
      </p:sp>
      <p:sp>
        <p:nvSpPr>
          <p:cNvPr id="14" name="Text Placeholder 9">
            <a:extLst>
              <a:ext uri="{FF2B5EF4-FFF2-40B4-BE49-F238E27FC236}">
                <a16:creationId xmlns:a16="http://schemas.microsoft.com/office/drawing/2014/main" id="{727FCD44-641C-41AD-B8A2-02FB026C1733}"/>
              </a:ext>
            </a:extLst>
          </p:cNvPr>
          <p:cNvSpPr txBox="1">
            <a:spLocks/>
          </p:cNvSpPr>
          <p:nvPr/>
        </p:nvSpPr>
        <p:spPr>
          <a:xfrm>
            <a:off x="1913469" y="1906089"/>
            <a:ext cx="14076604" cy="83711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a:solidFill>
                  <a:srgbClr val="65B9DD"/>
                </a:solidFill>
              </a:rPr>
              <a:t>Cooperative digital signage solution offering real time player health &amp; controls independently of your content management solution</a:t>
            </a:r>
          </a:p>
        </p:txBody>
      </p:sp>
      <p:sp>
        <p:nvSpPr>
          <p:cNvPr id="15" name="Rectangle 14">
            <a:extLst>
              <a:ext uri="{FF2B5EF4-FFF2-40B4-BE49-F238E27FC236}">
                <a16:creationId xmlns:a16="http://schemas.microsoft.com/office/drawing/2014/main" id="{BB3F6CD8-7945-418F-BE20-6299D58373F3}"/>
              </a:ext>
            </a:extLst>
          </p:cNvPr>
          <p:cNvSpPr/>
          <p:nvPr/>
        </p:nvSpPr>
        <p:spPr>
          <a:xfrm>
            <a:off x="4227949" y="6153171"/>
            <a:ext cx="2244525" cy="338554"/>
          </a:xfrm>
          <a:prstGeom prst="rect">
            <a:avLst/>
          </a:prstGeom>
        </p:spPr>
        <p:txBody>
          <a:bodyPr wrap="none">
            <a:spAutoFit/>
          </a:bodyPr>
          <a:lstStyle/>
          <a:p>
            <a:r>
              <a:rPr lang="en-US" sz="1600" b="1" dirty="0">
                <a:solidFill>
                  <a:srgbClr val="66B9DD"/>
                </a:solidFill>
                <a:latin typeface="Verdana" panose="020B0604030504040204" pitchFamily="34" charset="0"/>
                <a:ea typeface="Verdana" panose="020B0604030504040204" pitchFamily="34" charset="0"/>
                <a:hlinkClick r:id="rId6">
                  <a:extLst>
                    <a:ext uri="{A12FA001-AC4F-418D-AE19-62706E023703}">
                      <ahyp:hlinkClr xmlns:ahyp="http://schemas.microsoft.com/office/drawing/2018/hyperlinkcolor" val="tx"/>
                    </a:ext>
                  </a:extLst>
                </a:hlinkClick>
              </a:rPr>
              <a:t>control.BSN.cloud</a:t>
            </a:r>
            <a:endParaRPr lang="en-US" sz="1600" dirty="0">
              <a:solidFill>
                <a:srgbClr val="66B9DD"/>
              </a:solidFill>
            </a:endParaRPr>
          </a:p>
        </p:txBody>
      </p:sp>
    </p:spTree>
    <p:extLst>
      <p:ext uri="{BB962C8B-B14F-4D97-AF65-F5344CB8AC3E}">
        <p14:creationId xmlns:p14="http://schemas.microsoft.com/office/powerpoint/2010/main" val="273434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6FC7834E-92B1-41B3-A309-10CB82A68CBC}"/>
              </a:ext>
            </a:extLst>
          </p:cNvPr>
          <p:cNvSpPr>
            <a:spLocks noGrp="1"/>
          </p:cNvSpPr>
          <p:nvPr>
            <p:ph idx="14"/>
          </p:nvPr>
        </p:nvSpPr>
        <p:spPr>
          <a:xfrm>
            <a:off x="1913469" y="2952146"/>
            <a:ext cx="5894711" cy="5558960"/>
          </a:xfrm>
        </p:spPr>
        <p:txBody>
          <a:bodyPr/>
          <a:lstStyle/>
          <a:p>
            <a:pPr>
              <a:lnSpc>
                <a:spcPct val="108000"/>
              </a:lnSpc>
              <a:spcBef>
                <a:spcPts val="600"/>
              </a:spcBef>
              <a:spcAft>
                <a:spcPts val="600"/>
              </a:spcAft>
            </a:pPr>
            <a:r>
              <a:rPr lang="en-US" sz="2400" dirty="0"/>
              <a:t>Instantly sign up for a free Control Cloud subscription online</a:t>
            </a:r>
          </a:p>
          <a:p>
            <a:pPr>
              <a:lnSpc>
                <a:spcPct val="108000"/>
              </a:lnSpc>
              <a:spcBef>
                <a:spcPts val="600"/>
              </a:spcBef>
              <a:spcAft>
                <a:spcPts val="600"/>
              </a:spcAft>
            </a:pPr>
            <a:r>
              <a:rPr lang="en-US" sz="2400" dirty="0"/>
              <a:t>Activate your player following the simple on-screen instructions</a:t>
            </a:r>
          </a:p>
          <a:p>
            <a:pPr lvl="1">
              <a:lnSpc>
                <a:spcPct val="108000"/>
              </a:lnSpc>
              <a:spcBef>
                <a:spcPts val="600"/>
              </a:spcBef>
              <a:spcAft>
                <a:spcPts val="600"/>
              </a:spcAft>
            </a:pPr>
            <a:r>
              <a:rPr lang="en-US" sz="2000" dirty="0"/>
              <a:t>Simply apply power to an Internet connected player with a blank SD card</a:t>
            </a:r>
          </a:p>
          <a:p>
            <a:pPr>
              <a:lnSpc>
                <a:spcPct val="108000"/>
              </a:lnSpc>
              <a:spcBef>
                <a:spcPts val="600"/>
              </a:spcBef>
              <a:spcAft>
                <a:spcPts val="600"/>
              </a:spcAft>
            </a:pPr>
            <a:r>
              <a:rPr lang="en-US" sz="2400" dirty="0"/>
              <a:t>Easily provision single, multi or mass sets of players</a:t>
            </a:r>
          </a:p>
          <a:p>
            <a:pPr>
              <a:lnSpc>
                <a:spcPct val="108000"/>
              </a:lnSpc>
              <a:spcBef>
                <a:spcPts val="600"/>
              </a:spcBef>
              <a:spcAft>
                <a:spcPts val="600"/>
              </a:spcAft>
            </a:pPr>
            <a:r>
              <a:rPr lang="en-US" sz="2400" dirty="0"/>
              <a:t>Customize player setup for the CMS of your choice</a:t>
            </a:r>
            <a:endParaRPr lang="en-US" sz="2400" dirty="0">
              <a:latin typeface="Verdana" panose="020B0604030504040204" pitchFamily="34" charset="0"/>
              <a:ea typeface="Verdana" panose="020B0604030504040204" pitchFamily="34" charset="0"/>
            </a:endParaRPr>
          </a:p>
        </p:txBody>
      </p:sp>
      <p:pic>
        <p:nvPicPr>
          <p:cNvPr id="6" name="Picture 5">
            <a:extLst>
              <a:ext uri="{FF2B5EF4-FFF2-40B4-BE49-F238E27FC236}">
                <a16:creationId xmlns:a16="http://schemas.microsoft.com/office/drawing/2014/main" id="{FBD2DBC7-C534-4C68-868D-27ACBC5D2B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9651" y="289409"/>
            <a:ext cx="2977920" cy="1317343"/>
          </a:xfrm>
          <a:prstGeom prst="rect">
            <a:avLst/>
          </a:prstGeom>
        </p:spPr>
      </p:pic>
      <p:sp>
        <p:nvSpPr>
          <p:cNvPr id="4" name="Text Placeholder 3">
            <a:extLst>
              <a:ext uri="{FF2B5EF4-FFF2-40B4-BE49-F238E27FC236}">
                <a16:creationId xmlns:a16="http://schemas.microsoft.com/office/drawing/2014/main" id="{AE8F4F61-3E25-4F2C-93FC-9366E1AD46BD}"/>
              </a:ext>
            </a:extLst>
          </p:cNvPr>
          <p:cNvSpPr>
            <a:spLocks noGrp="1"/>
          </p:cNvSpPr>
          <p:nvPr>
            <p:ph type="body" sz="quarter" idx="10"/>
          </p:nvPr>
        </p:nvSpPr>
        <p:spPr>
          <a:xfrm>
            <a:off x="1913469" y="1914093"/>
            <a:ext cx="13567535" cy="659491"/>
          </a:xfrm>
        </p:spPr>
        <p:txBody>
          <a:bodyPr/>
          <a:lstStyle/>
          <a:p>
            <a:r>
              <a:rPr lang="en-US" dirty="0">
                <a:solidFill>
                  <a:srgbClr val="65B9DD"/>
                </a:solidFill>
                <a:latin typeface="Arial" panose="020B0604020202020204" pitchFamily="34" charset="0"/>
                <a:cs typeface="Arial" panose="020B0604020202020204" pitchFamily="34" charset="0"/>
              </a:rPr>
              <a:t>Easily p</a:t>
            </a:r>
            <a:r>
              <a:rPr lang="en-US" dirty="0">
                <a:solidFill>
                  <a:srgbClr val="65B9DD"/>
                </a:solidFill>
                <a:latin typeface="Arial" panose="020B0604020202020204" pitchFamily="34" charset="0"/>
                <a:ea typeface="Verdana" panose="020B0604030504040204" pitchFamily="34" charset="0"/>
                <a:cs typeface="Arial" panose="020B0604020202020204" pitchFamily="34" charset="0"/>
              </a:rPr>
              <a:t>rovision single, multi or mass sets of players</a:t>
            </a:r>
          </a:p>
        </p:txBody>
      </p:sp>
      <p:sp>
        <p:nvSpPr>
          <p:cNvPr id="29" name="Text Placeholder 3">
            <a:extLst>
              <a:ext uri="{FF2B5EF4-FFF2-40B4-BE49-F238E27FC236}">
                <a16:creationId xmlns:a16="http://schemas.microsoft.com/office/drawing/2014/main" id="{8AF0387D-4864-4D05-935A-C1B2CC9475F5}"/>
              </a:ext>
            </a:extLst>
          </p:cNvPr>
          <p:cNvSpPr txBox="1">
            <a:spLocks/>
          </p:cNvSpPr>
          <p:nvPr/>
        </p:nvSpPr>
        <p:spPr>
          <a:xfrm>
            <a:off x="5168629" y="876040"/>
            <a:ext cx="10685091"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900" cap="all" dirty="0">
                <a:solidFill>
                  <a:srgbClr val="35236A"/>
                </a:solidFill>
                <a:latin typeface="Arial" panose="020B0604020202020204" pitchFamily="34" charset="0"/>
                <a:cs typeface="Arial" panose="020B0604020202020204" pitchFamily="34" charset="0"/>
              </a:rPr>
              <a:t>Streamlined setup Features</a:t>
            </a:r>
            <a:endParaRPr lang="en-US" sz="3200" dirty="0">
              <a:solidFill>
                <a:srgbClr val="65B9DD"/>
              </a:solidFill>
              <a:latin typeface="Arial" panose="020B0604020202020204" pitchFamily="34" charset="0"/>
              <a:ea typeface="Verdana" panose="020B060403050404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97A30480-62F1-4162-AB2E-0B1E28EAAFA4}"/>
              </a:ext>
            </a:extLst>
          </p:cNvPr>
          <p:cNvGrpSpPr>
            <a:grpSpLocks noChangeAspect="1"/>
          </p:cNvGrpSpPr>
          <p:nvPr/>
        </p:nvGrpSpPr>
        <p:grpSpPr>
          <a:xfrm>
            <a:off x="8333562" y="3351945"/>
            <a:ext cx="6747842" cy="3848753"/>
            <a:chOff x="2846890" y="5085499"/>
            <a:chExt cx="5073412" cy="2893711"/>
          </a:xfrm>
        </p:grpSpPr>
        <p:pic>
          <p:nvPicPr>
            <p:cNvPr id="24" name="Picture 23">
              <a:extLst>
                <a:ext uri="{FF2B5EF4-FFF2-40B4-BE49-F238E27FC236}">
                  <a16:creationId xmlns:a16="http://schemas.microsoft.com/office/drawing/2014/main" id="{FAFEB7B0-BBD0-459D-84BD-3A7313D11BF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84040" y="5085499"/>
              <a:ext cx="4336262" cy="2432249"/>
            </a:xfrm>
            <a:prstGeom prst="rect">
              <a:avLst/>
            </a:prstGeom>
          </p:spPr>
        </p:pic>
        <p:pic>
          <p:nvPicPr>
            <p:cNvPr id="25" name="Picture 6" descr="Image result for ethernet cable png">
              <a:extLst>
                <a:ext uri="{FF2B5EF4-FFF2-40B4-BE49-F238E27FC236}">
                  <a16:creationId xmlns:a16="http://schemas.microsoft.com/office/drawing/2014/main" id="{0AFF5B33-71CC-4BFA-8FBC-23AB7588DDD7}"/>
                </a:ext>
              </a:extLst>
            </p:cNvPr>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flipV="1">
              <a:off x="3450685" y="7186165"/>
              <a:ext cx="2271192" cy="7930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Related image">
              <a:extLst>
                <a:ext uri="{FF2B5EF4-FFF2-40B4-BE49-F238E27FC236}">
                  <a16:creationId xmlns:a16="http://schemas.microsoft.com/office/drawing/2014/main" id="{9709E82E-3E8B-48E8-905A-0F0E8D17CBFD}"/>
                </a:ext>
              </a:extLst>
            </p:cNvPr>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846890" y="7214118"/>
              <a:ext cx="737150" cy="737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0C767AC-B2F2-41EB-9D97-E728AFE8FF2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81217" y="7354463"/>
              <a:ext cx="1350211" cy="585152"/>
            </a:xfrm>
            <a:prstGeom prst="rect">
              <a:avLst/>
            </a:prstGeom>
          </p:spPr>
        </p:pic>
      </p:grpSp>
    </p:spTree>
    <p:extLst>
      <p:ext uri="{BB962C8B-B14F-4D97-AF65-F5344CB8AC3E}">
        <p14:creationId xmlns:p14="http://schemas.microsoft.com/office/powerpoint/2010/main" val="3702608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0DA1D36-C7CF-4AFE-A041-2B1178E2D5F5}"/>
              </a:ext>
            </a:extLst>
          </p:cNvPr>
          <p:cNvGrpSpPr>
            <a:grpSpLocks noChangeAspect="1"/>
          </p:cNvGrpSpPr>
          <p:nvPr/>
        </p:nvGrpSpPr>
        <p:grpSpPr>
          <a:xfrm>
            <a:off x="8029644" y="5070957"/>
            <a:ext cx="7211765" cy="2714368"/>
            <a:chOff x="1738271" y="3265116"/>
            <a:chExt cx="9964476" cy="3673846"/>
          </a:xfrm>
        </p:grpSpPr>
        <p:pic>
          <p:nvPicPr>
            <p:cNvPr id="4" name="Picture 3">
              <a:extLst>
                <a:ext uri="{FF2B5EF4-FFF2-40B4-BE49-F238E27FC236}">
                  <a16:creationId xmlns:a16="http://schemas.microsoft.com/office/drawing/2014/main" id="{9EC944D1-8B09-4387-B563-ECAB40543C4B}"/>
                </a:ext>
              </a:extLst>
            </p:cNvPr>
            <p:cNvPicPr>
              <a:picLocks noChangeAspect="1"/>
            </p:cNvPicPr>
            <p:nvPr/>
          </p:nvPicPr>
          <p:blipFill>
            <a:blip r:embed="rId3"/>
            <a:stretch>
              <a:fillRect/>
            </a:stretch>
          </p:blipFill>
          <p:spPr>
            <a:xfrm>
              <a:off x="1738271" y="3265116"/>
              <a:ext cx="9964476" cy="3673846"/>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F2D5224A-1E3A-4E23-8A52-B4EE65D4D046}"/>
                </a:ext>
              </a:extLst>
            </p:cNvPr>
            <p:cNvPicPr>
              <a:picLocks noChangeAspect="1"/>
            </p:cNvPicPr>
            <p:nvPr/>
          </p:nvPicPr>
          <p:blipFill>
            <a:blip r:embed="rId4"/>
            <a:stretch>
              <a:fillRect/>
            </a:stretch>
          </p:blipFill>
          <p:spPr>
            <a:xfrm>
              <a:off x="6075282" y="4563514"/>
              <a:ext cx="2640528" cy="2218810"/>
            </a:xfrm>
            <a:prstGeom prst="rect">
              <a:avLst/>
            </a:prstGeom>
            <a:ln>
              <a:noFill/>
            </a:ln>
            <a:effectLst>
              <a:outerShdw blurRad="292100" dist="139700" dir="2700000" algn="tl" rotWithShape="0">
                <a:srgbClr val="333333">
                  <a:alpha val="65000"/>
                </a:srgbClr>
              </a:outerShdw>
            </a:effectLst>
          </p:spPr>
        </p:pic>
      </p:grpSp>
      <p:sp>
        <p:nvSpPr>
          <p:cNvPr id="19" name="Content Placeholder 18">
            <a:extLst>
              <a:ext uri="{FF2B5EF4-FFF2-40B4-BE49-F238E27FC236}">
                <a16:creationId xmlns:a16="http://schemas.microsoft.com/office/drawing/2014/main" id="{6FC7834E-92B1-41B3-A309-10CB82A68CBC}"/>
              </a:ext>
            </a:extLst>
          </p:cNvPr>
          <p:cNvSpPr>
            <a:spLocks noGrp="1"/>
          </p:cNvSpPr>
          <p:nvPr>
            <p:ph idx="14"/>
          </p:nvPr>
        </p:nvSpPr>
        <p:spPr>
          <a:xfrm>
            <a:off x="1913470" y="1998921"/>
            <a:ext cx="5927510" cy="6512185"/>
          </a:xfrm>
        </p:spPr>
        <p:txBody>
          <a:bodyPr/>
          <a:lstStyle/>
          <a:p>
            <a:pPr>
              <a:lnSpc>
                <a:spcPct val="108000"/>
              </a:lnSpc>
              <a:spcBef>
                <a:spcPts val="600"/>
              </a:spcBef>
              <a:spcAft>
                <a:spcPts val="600"/>
              </a:spcAft>
              <a:buFont typeface="+mj-lt"/>
              <a:buAutoNum type="arabicPeriod"/>
            </a:pPr>
            <a:r>
              <a:rPr lang="en-US" sz="2000" dirty="0">
                <a:latin typeface="Verdana" panose="020B0604030504040204" pitchFamily="34" charset="0"/>
                <a:ea typeface="Verdana" panose="020B0604030504040204" pitchFamily="34" charset="0"/>
              </a:rPr>
              <a:t>Sign up for a free Control Cloud subscription at </a:t>
            </a:r>
            <a:r>
              <a:rPr lang="en-US" sz="2000" dirty="0" err="1">
                <a:latin typeface="Verdana" panose="020B0604030504040204" pitchFamily="34" charset="0"/>
                <a:ea typeface="Verdana" panose="020B0604030504040204" pitchFamily="34" charset="0"/>
                <a:hlinkClick r:id="rId5"/>
              </a:rPr>
              <a:t>bsn.cloud</a:t>
            </a:r>
            <a:r>
              <a:rPr lang="en-US" sz="2000" dirty="0">
                <a:latin typeface="Verdana" panose="020B0604030504040204" pitchFamily="34" charset="0"/>
                <a:ea typeface="Verdana" panose="020B0604030504040204" pitchFamily="34" charset="0"/>
              </a:rPr>
              <a:t> or </a:t>
            </a:r>
            <a:r>
              <a:rPr lang="en-US" sz="2000" dirty="0">
                <a:hlinkClick r:id="rId6"/>
              </a:rPr>
              <a:t>control.bsn.cloud</a:t>
            </a:r>
            <a:r>
              <a:rPr lang="en-US" sz="2000" dirty="0"/>
              <a:t> selecting New User</a:t>
            </a:r>
            <a:endParaRPr lang="en-US" sz="2000" dirty="0">
              <a:latin typeface="Verdana" panose="020B0604030504040204" pitchFamily="34" charset="0"/>
              <a:ea typeface="Verdana" panose="020B0604030504040204" pitchFamily="34" charset="0"/>
            </a:endParaRPr>
          </a:p>
          <a:p>
            <a:pPr>
              <a:lnSpc>
                <a:spcPct val="108000"/>
              </a:lnSpc>
              <a:spcBef>
                <a:spcPts val="600"/>
              </a:spcBef>
              <a:spcAft>
                <a:spcPts val="600"/>
              </a:spcAft>
              <a:buFont typeface="+mj-lt"/>
              <a:buAutoNum type="arabicPeriod"/>
            </a:pPr>
            <a:r>
              <a:rPr lang="en-US" sz="2000" dirty="0">
                <a:latin typeface="Verdana" panose="020B0604030504040204" pitchFamily="34" charset="0"/>
                <a:ea typeface="Verdana" panose="020B0604030504040204" pitchFamily="34" charset="0"/>
              </a:rPr>
              <a:t>Create a </a:t>
            </a:r>
            <a:r>
              <a:rPr lang="en-US" sz="2000" b="1" dirty="0">
                <a:latin typeface="Verdana" panose="020B0604030504040204" pitchFamily="34" charset="0"/>
                <a:ea typeface="Verdana" panose="020B0604030504040204" pitchFamily="34" charset="0"/>
              </a:rPr>
              <a:t>Default</a:t>
            </a:r>
            <a:r>
              <a:rPr lang="en-US" sz="2000" dirty="0">
                <a:latin typeface="Verdana" panose="020B0604030504040204" pitchFamily="34" charset="0"/>
                <a:ea typeface="Verdana" panose="020B0604030504040204" pitchFamily="34" charset="0"/>
              </a:rPr>
              <a:t> Device Setup package for the integrated CMS of your choice under the Admin Tab</a:t>
            </a:r>
            <a:endParaRPr lang="en-US" sz="2000" dirty="0">
              <a:solidFill>
                <a:schemeClr val="tx1">
                  <a:lumMod val="75000"/>
                  <a:lumOff val="25000"/>
                </a:schemeClr>
              </a:solidFill>
              <a:latin typeface="Verdana" panose="020B0604030504040204" pitchFamily="34" charset="0"/>
              <a:ea typeface="Verdana" panose="020B0604030504040204" pitchFamily="34" charset="0"/>
            </a:endParaRPr>
          </a:p>
          <a:p>
            <a:pPr>
              <a:lnSpc>
                <a:spcPct val="108000"/>
              </a:lnSpc>
              <a:spcBef>
                <a:spcPts val="600"/>
              </a:spcBef>
              <a:spcAft>
                <a:spcPts val="600"/>
              </a:spcAft>
              <a:buFont typeface="+mj-lt"/>
              <a:buAutoNum type="arabicPeriod"/>
            </a:pPr>
            <a:r>
              <a:rPr lang="en-US" sz="2000" dirty="0">
                <a:latin typeface="Verdana" panose="020B0604030504040204" pitchFamily="34" charset="0"/>
                <a:ea typeface="Verdana" panose="020B0604030504040204" pitchFamily="34" charset="0"/>
              </a:rPr>
              <a:t>Add your player(s) serial number to your account under the Device Provisioning section of the Admin Tab </a:t>
            </a:r>
          </a:p>
          <a:p>
            <a:pPr>
              <a:lnSpc>
                <a:spcPct val="108000"/>
              </a:lnSpc>
              <a:spcBef>
                <a:spcPts val="600"/>
              </a:spcBef>
              <a:spcAft>
                <a:spcPts val="600"/>
              </a:spcAft>
              <a:buFont typeface="+mj-lt"/>
              <a:buAutoNum type="arabicPeriod"/>
            </a:pPr>
            <a:r>
              <a:rPr lang="en-US" sz="2000" dirty="0">
                <a:latin typeface="Verdana" panose="020B0604030504040204" pitchFamily="34" charset="0"/>
                <a:ea typeface="Verdana" panose="020B0604030504040204" pitchFamily="34" charset="0"/>
              </a:rPr>
              <a:t>Apply power to your Internet-connected player by with a blank SD card and follow the on-screen instructions to activate it</a:t>
            </a:r>
          </a:p>
          <a:p>
            <a:pPr marL="685800" lvl="1" indent="-342900">
              <a:lnSpc>
                <a:spcPct val="108000"/>
              </a:lnSpc>
              <a:spcBef>
                <a:spcPts val="600"/>
              </a:spcBef>
              <a:spcAft>
                <a:spcPts val="600"/>
              </a:spcAft>
              <a:buFont typeface="Wingdings" panose="05000000000000000000" pitchFamily="2" charset="2"/>
              <a:buChar char="§"/>
            </a:pPr>
            <a:r>
              <a:rPr lang="en-US" sz="2000" dirty="0">
                <a:latin typeface="Verdana" panose="020B0604030504040204" pitchFamily="34" charset="0"/>
                <a:ea typeface="Verdana" panose="020B0604030504040204" pitchFamily="34" charset="0"/>
              </a:rPr>
              <a:t>This process will first activate your player for your Control Cloud account, and then a secondary CMS partner activation process will begin</a:t>
            </a:r>
          </a:p>
        </p:txBody>
      </p:sp>
      <p:pic>
        <p:nvPicPr>
          <p:cNvPr id="6" name="Picture 5">
            <a:extLst>
              <a:ext uri="{FF2B5EF4-FFF2-40B4-BE49-F238E27FC236}">
                <a16:creationId xmlns:a16="http://schemas.microsoft.com/office/drawing/2014/main" id="{FBD2DBC7-C534-4C68-868D-27ACBC5D2B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9651" y="289409"/>
            <a:ext cx="2977920" cy="1317343"/>
          </a:xfrm>
          <a:prstGeom prst="rect">
            <a:avLst/>
          </a:prstGeom>
        </p:spPr>
      </p:pic>
      <p:sp>
        <p:nvSpPr>
          <p:cNvPr id="29" name="Text Placeholder 3">
            <a:extLst>
              <a:ext uri="{FF2B5EF4-FFF2-40B4-BE49-F238E27FC236}">
                <a16:creationId xmlns:a16="http://schemas.microsoft.com/office/drawing/2014/main" id="{8AF0387D-4864-4D05-935A-C1B2CC9475F5}"/>
              </a:ext>
            </a:extLst>
          </p:cNvPr>
          <p:cNvSpPr txBox="1">
            <a:spLocks/>
          </p:cNvSpPr>
          <p:nvPr/>
        </p:nvSpPr>
        <p:spPr>
          <a:xfrm>
            <a:off x="5168629" y="876040"/>
            <a:ext cx="10819175"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cap="all" dirty="0">
                <a:solidFill>
                  <a:srgbClr val="35236A"/>
                </a:solidFill>
                <a:latin typeface="Arial" panose="020B0604020202020204" pitchFamily="34" charset="0"/>
                <a:cs typeface="Arial" panose="020B0604020202020204" pitchFamily="34" charset="0"/>
              </a:rPr>
              <a:t>Streamlined setup Process for the CMS of your choice</a:t>
            </a:r>
            <a:endParaRPr lang="en-US" sz="2600" dirty="0">
              <a:solidFill>
                <a:srgbClr val="65B9DD"/>
              </a:solidFill>
              <a:latin typeface="Arial" panose="020B0604020202020204" pitchFamily="34" charset="0"/>
              <a:ea typeface="Verdana" panose="020B060403050404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649AC0F2-11EB-4C18-B2A3-B98F7E28C1AB}"/>
              </a:ext>
            </a:extLst>
          </p:cNvPr>
          <p:cNvGrpSpPr/>
          <p:nvPr/>
        </p:nvGrpSpPr>
        <p:grpSpPr>
          <a:xfrm>
            <a:off x="8023569" y="1810020"/>
            <a:ext cx="4179662" cy="2179111"/>
            <a:chOff x="8069580" y="1707304"/>
            <a:chExt cx="4179662" cy="2179111"/>
          </a:xfrm>
        </p:grpSpPr>
        <p:pic>
          <p:nvPicPr>
            <p:cNvPr id="10" name="Picture 9" descr="A screenshot of a cell phone&#10;&#10;Description automatically generated">
              <a:extLst>
                <a:ext uri="{FF2B5EF4-FFF2-40B4-BE49-F238E27FC236}">
                  <a16:creationId xmlns:a16="http://schemas.microsoft.com/office/drawing/2014/main" id="{E1A7AD57-72A7-4773-BF39-7D56FFFCF582}"/>
                </a:ext>
              </a:extLst>
            </p:cNvPr>
            <p:cNvPicPr>
              <a:picLocks noChangeAspect="1"/>
            </p:cNvPicPr>
            <p:nvPr/>
          </p:nvPicPr>
          <p:blipFill>
            <a:blip r:embed="rId8"/>
            <a:stretch>
              <a:fillRect/>
            </a:stretch>
          </p:blipFill>
          <p:spPr>
            <a:xfrm>
              <a:off x="8069580" y="1707304"/>
              <a:ext cx="4179662" cy="2179111"/>
            </a:xfrm>
            <a:prstGeom prst="rect">
              <a:avLst/>
            </a:prstGeom>
          </p:spPr>
        </p:pic>
        <p:sp>
          <p:nvSpPr>
            <p:cNvPr id="43" name="Oval 42">
              <a:extLst>
                <a:ext uri="{FF2B5EF4-FFF2-40B4-BE49-F238E27FC236}">
                  <a16:creationId xmlns:a16="http://schemas.microsoft.com/office/drawing/2014/main" id="{32AEBF5E-ACD6-4A5D-99AD-D1E56C8D4647}"/>
                </a:ext>
              </a:extLst>
            </p:cNvPr>
            <p:cNvSpPr/>
            <p:nvPr/>
          </p:nvSpPr>
          <p:spPr>
            <a:xfrm>
              <a:off x="9800977" y="2499360"/>
              <a:ext cx="623183" cy="655320"/>
            </a:xfrm>
            <a:prstGeom prst="ellipse">
              <a:avLst/>
            </a:prstGeom>
            <a:solidFill>
              <a:srgbClr val="65B9DD"/>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grpSp>
      <p:sp>
        <p:nvSpPr>
          <p:cNvPr id="45" name="Oval 44">
            <a:extLst>
              <a:ext uri="{FF2B5EF4-FFF2-40B4-BE49-F238E27FC236}">
                <a16:creationId xmlns:a16="http://schemas.microsoft.com/office/drawing/2014/main" id="{2B76E77E-94A2-4651-A803-E0C9977C13C9}"/>
              </a:ext>
            </a:extLst>
          </p:cNvPr>
          <p:cNvSpPr/>
          <p:nvPr/>
        </p:nvSpPr>
        <p:spPr>
          <a:xfrm>
            <a:off x="10510979" y="6485370"/>
            <a:ext cx="623183" cy="655320"/>
          </a:xfrm>
          <a:prstGeom prst="ellipse">
            <a:avLst/>
          </a:prstGeom>
          <a:solidFill>
            <a:srgbClr val="65B9DD"/>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grpSp>
        <p:nvGrpSpPr>
          <p:cNvPr id="48" name="Group 47">
            <a:extLst>
              <a:ext uri="{FF2B5EF4-FFF2-40B4-BE49-F238E27FC236}">
                <a16:creationId xmlns:a16="http://schemas.microsoft.com/office/drawing/2014/main" id="{41E574E8-78D2-4404-A13C-77630414C4EA}"/>
              </a:ext>
            </a:extLst>
          </p:cNvPr>
          <p:cNvGrpSpPr/>
          <p:nvPr/>
        </p:nvGrpSpPr>
        <p:grpSpPr>
          <a:xfrm>
            <a:off x="11818116" y="1698254"/>
            <a:ext cx="3822854" cy="3673846"/>
            <a:chOff x="11871456" y="1606752"/>
            <a:chExt cx="3822854" cy="3673846"/>
          </a:xfrm>
        </p:grpSpPr>
        <p:pic>
          <p:nvPicPr>
            <p:cNvPr id="23" name="Picture 22">
              <a:extLst>
                <a:ext uri="{FF2B5EF4-FFF2-40B4-BE49-F238E27FC236}">
                  <a16:creationId xmlns:a16="http://schemas.microsoft.com/office/drawing/2014/main" id="{4940274E-DF6A-442D-AB54-EFCE6EAA273D}"/>
                </a:ext>
              </a:extLst>
            </p:cNvPr>
            <p:cNvPicPr>
              <a:picLocks noChangeAspect="1"/>
            </p:cNvPicPr>
            <p:nvPr/>
          </p:nvPicPr>
          <p:blipFill rotWithShape="1">
            <a:blip r:embed="rId9"/>
            <a:srcRect b="23083"/>
            <a:stretch/>
          </p:blipFill>
          <p:spPr>
            <a:xfrm>
              <a:off x="11871456" y="1606752"/>
              <a:ext cx="3822854" cy="3673846"/>
            </a:xfrm>
            <a:prstGeom prst="rect">
              <a:avLst/>
            </a:prstGeom>
            <a:ln>
              <a:noFill/>
            </a:ln>
            <a:effectLst>
              <a:outerShdw blurRad="292100" dist="139700" dir="2700000" algn="tl" rotWithShape="0">
                <a:srgbClr val="333333">
                  <a:alpha val="65000"/>
                </a:srgbClr>
              </a:outerShdw>
            </a:effectLst>
          </p:spPr>
        </p:pic>
        <p:sp>
          <p:nvSpPr>
            <p:cNvPr id="44" name="Oval 43">
              <a:extLst>
                <a:ext uri="{FF2B5EF4-FFF2-40B4-BE49-F238E27FC236}">
                  <a16:creationId xmlns:a16="http://schemas.microsoft.com/office/drawing/2014/main" id="{1D90721A-CE7E-47D6-A162-59CB90B72360}"/>
                </a:ext>
              </a:extLst>
            </p:cNvPr>
            <p:cNvSpPr/>
            <p:nvPr/>
          </p:nvSpPr>
          <p:spPr>
            <a:xfrm>
              <a:off x="13696538" y="2510574"/>
              <a:ext cx="623183" cy="655320"/>
            </a:xfrm>
            <a:prstGeom prst="ellipse">
              <a:avLst/>
            </a:prstGeom>
            <a:solidFill>
              <a:srgbClr val="65B9DD"/>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grpSp>
      <p:grpSp>
        <p:nvGrpSpPr>
          <p:cNvPr id="57" name="Group 56">
            <a:extLst>
              <a:ext uri="{FF2B5EF4-FFF2-40B4-BE49-F238E27FC236}">
                <a16:creationId xmlns:a16="http://schemas.microsoft.com/office/drawing/2014/main" id="{E00B125C-0EFD-47D7-842F-023EE8F65E47}"/>
              </a:ext>
            </a:extLst>
          </p:cNvPr>
          <p:cNvGrpSpPr/>
          <p:nvPr/>
        </p:nvGrpSpPr>
        <p:grpSpPr>
          <a:xfrm>
            <a:off x="12649723" y="7185661"/>
            <a:ext cx="3233315" cy="1843018"/>
            <a:chOff x="12649723" y="7185661"/>
            <a:chExt cx="3233315" cy="1843018"/>
          </a:xfrm>
        </p:grpSpPr>
        <p:pic>
          <p:nvPicPr>
            <p:cNvPr id="55" name="Picture 54">
              <a:extLst>
                <a:ext uri="{FF2B5EF4-FFF2-40B4-BE49-F238E27FC236}">
                  <a16:creationId xmlns:a16="http://schemas.microsoft.com/office/drawing/2014/main" id="{B3DA399D-EDC0-4F23-9CD9-1068895CF4CF}"/>
                </a:ext>
              </a:extLst>
            </p:cNvPr>
            <p:cNvPicPr>
              <a:picLocks noChangeAspect="1"/>
            </p:cNvPicPr>
            <p:nvPr/>
          </p:nvPicPr>
          <p:blipFill>
            <a:blip r:embed="rId10"/>
            <a:stretch>
              <a:fillRect/>
            </a:stretch>
          </p:blipFill>
          <p:spPr>
            <a:xfrm>
              <a:off x="12649723" y="7185661"/>
              <a:ext cx="3233315" cy="1843018"/>
            </a:xfrm>
            <a:prstGeom prst="rect">
              <a:avLst/>
            </a:prstGeom>
          </p:spPr>
        </p:pic>
        <p:sp>
          <p:nvSpPr>
            <p:cNvPr id="56" name="Oval 55">
              <a:extLst>
                <a:ext uri="{FF2B5EF4-FFF2-40B4-BE49-F238E27FC236}">
                  <a16:creationId xmlns:a16="http://schemas.microsoft.com/office/drawing/2014/main" id="{3C2D6857-4947-46FD-9803-223BCC20885F}"/>
                </a:ext>
              </a:extLst>
            </p:cNvPr>
            <p:cNvSpPr/>
            <p:nvPr/>
          </p:nvSpPr>
          <p:spPr>
            <a:xfrm>
              <a:off x="14266380" y="7641049"/>
              <a:ext cx="623183" cy="655320"/>
            </a:xfrm>
            <a:prstGeom prst="ellipse">
              <a:avLst/>
            </a:prstGeom>
            <a:solidFill>
              <a:srgbClr val="65B9DD"/>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grpSp>
    </p:spTree>
    <p:extLst>
      <p:ext uri="{BB962C8B-B14F-4D97-AF65-F5344CB8AC3E}">
        <p14:creationId xmlns:p14="http://schemas.microsoft.com/office/powerpoint/2010/main" val="1206895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F1A988-88BB-407B-AB9A-67389EBF354A}"/>
              </a:ext>
            </a:extLst>
          </p:cNvPr>
          <p:cNvPicPr>
            <a:picLocks noChangeAspect="1"/>
          </p:cNvPicPr>
          <p:nvPr/>
        </p:nvPicPr>
        <p:blipFill>
          <a:blip r:embed="rId3"/>
          <a:stretch>
            <a:fillRect/>
          </a:stretch>
        </p:blipFill>
        <p:spPr>
          <a:xfrm>
            <a:off x="713047" y="1907413"/>
            <a:ext cx="7414953" cy="4019202"/>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F0FDB3C7-889F-4BFE-BB1F-76CBCFFADE22}"/>
              </a:ext>
            </a:extLst>
          </p:cNvPr>
          <p:cNvPicPr>
            <a:picLocks noChangeAspect="1"/>
          </p:cNvPicPr>
          <p:nvPr/>
        </p:nvPicPr>
        <p:blipFill>
          <a:blip r:embed="rId4"/>
          <a:stretch>
            <a:fillRect/>
          </a:stretch>
        </p:blipFill>
        <p:spPr>
          <a:xfrm>
            <a:off x="3585556" y="4010977"/>
            <a:ext cx="9783164" cy="474514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8DF32C9-0C73-4E43-8975-32C9FCD70533}"/>
              </a:ext>
            </a:extLst>
          </p:cNvPr>
          <p:cNvPicPr>
            <a:picLocks noChangeAspect="1"/>
          </p:cNvPicPr>
          <p:nvPr/>
        </p:nvPicPr>
        <p:blipFill>
          <a:blip r:embed="rId5"/>
          <a:stretch>
            <a:fillRect/>
          </a:stretch>
        </p:blipFill>
        <p:spPr>
          <a:xfrm>
            <a:off x="9621761" y="1907413"/>
            <a:ext cx="6161579" cy="3771266"/>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829965D7-202D-41FF-A2B6-F14FD24D0A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9651" y="289409"/>
            <a:ext cx="2977920" cy="1317343"/>
          </a:xfrm>
          <a:prstGeom prst="rect">
            <a:avLst/>
          </a:prstGeom>
        </p:spPr>
      </p:pic>
      <p:sp>
        <p:nvSpPr>
          <p:cNvPr id="16" name="Text Placeholder 3">
            <a:extLst>
              <a:ext uri="{FF2B5EF4-FFF2-40B4-BE49-F238E27FC236}">
                <a16:creationId xmlns:a16="http://schemas.microsoft.com/office/drawing/2014/main" id="{F84C8D7A-1E7F-4325-8C45-D8D2E41E5A7F}"/>
              </a:ext>
            </a:extLst>
          </p:cNvPr>
          <p:cNvSpPr txBox="1">
            <a:spLocks/>
          </p:cNvSpPr>
          <p:nvPr/>
        </p:nvSpPr>
        <p:spPr>
          <a:xfrm>
            <a:off x="5168629" y="876040"/>
            <a:ext cx="10685091"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STREAMLINED PLAYER SETUP &amp; ADMIN FUNCTIONS</a:t>
            </a:r>
          </a:p>
        </p:txBody>
      </p:sp>
    </p:spTree>
    <p:extLst>
      <p:ext uri="{BB962C8B-B14F-4D97-AF65-F5344CB8AC3E}">
        <p14:creationId xmlns:p14="http://schemas.microsoft.com/office/powerpoint/2010/main" val="3173368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D2DBC7-C534-4C68-868D-27ACBC5D2B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9651" y="289409"/>
            <a:ext cx="2977920" cy="1317343"/>
          </a:xfrm>
          <a:prstGeom prst="rect">
            <a:avLst/>
          </a:prstGeom>
        </p:spPr>
      </p:pic>
      <p:sp>
        <p:nvSpPr>
          <p:cNvPr id="4" name="Text Placeholder 3">
            <a:extLst>
              <a:ext uri="{FF2B5EF4-FFF2-40B4-BE49-F238E27FC236}">
                <a16:creationId xmlns:a16="http://schemas.microsoft.com/office/drawing/2014/main" id="{AE8F4F61-3E25-4F2C-93FC-9366E1AD46BD}"/>
              </a:ext>
            </a:extLst>
          </p:cNvPr>
          <p:cNvSpPr>
            <a:spLocks noGrp="1"/>
          </p:cNvSpPr>
          <p:nvPr>
            <p:ph type="body" sz="quarter" idx="10"/>
          </p:nvPr>
        </p:nvSpPr>
        <p:spPr>
          <a:xfrm>
            <a:off x="1913469" y="1754193"/>
            <a:ext cx="13682131" cy="659491"/>
          </a:xfrm>
        </p:spPr>
        <p:txBody>
          <a:bodyPr/>
          <a:lstStyle/>
          <a:p>
            <a:r>
              <a:rPr lang="en-US" sz="2900" dirty="0">
                <a:solidFill>
                  <a:srgbClr val="65B9DD"/>
                </a:solidFill>
                <a:latin typeface="Arial" panose="020B0604020202020204" pitchFamily="34" charset="0"/>
                <a:cs typeface="Arial" panose="020B0604020202020204" pitchFamily="34" charset="0"/>
              </a:rPr>
              <a:t>Monitor real time player health &amp; control your player from anywhere, anytime</a:t>
            </a:r>
            <a:endParaRPr lang="en-US" sz="2900" dirty="0">
              <a:solidFill>
                <a:srgbClr val="65B9DD"/>
              </a:solidFill>
              <a:highlight>
                <a:srgbClr val="FFFF00"/>
              </a:highlight>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77C729FA-5B08-47BA-9111-AB1643D26058}"/>
              </a:ext>
            </a:extLst>
          </p:cNvPr>
          <p:cNvSpPr>
            <a:spLocks noGrp="1"/>
          </p:cNvSpPr>
          <p:nvPr>
            <p:ph idx="14"/>
          </p:nvPr>
        </p:nvSpPr>
        <p:spPr>
          <a:xfrm>
            <a:off x="1913468" y="2580169"/>
            <a:ext cx="13940252" cy="5740091"/>
          </a:xfrm>
        </p:spPr>
        <p:txBody>
          <a:bodyPr/>
          <a:lstStyle/>
          <a:p>
            <a:pPr marL="285750" indent="-285750">
              <a:lnSpc>
                <a:spcPct val="108000"/>
              </a:lnSpc>
              <a:spcBef>
                <a:spcPts val="60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rPr>
              <a:t>View and monitor real time player health from any location using the BSN.cloud Web UI</a:t>
            </a:r>
          </a:p>
          <a:p>
            <a:pPr marL="285750" indent="-285750">
              <a:lnSpc>
                <a:spcPct val="108000"/>
              </a:lnSpc>
              <a:spcBef>
                <a:spcPts val="60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rPr>
              <a:t>Access the remote diagnostic web server to view real time player data &amp; log files &amp; run diagnostics</a:t>
            </a:r>
          </a:p>
          <a:p>
            <a:pPr marL="285750" indent="-285750">
              <a:lnSpc>
                <a:spcPct val="108000"/>
              </a:lnSpc>
              <a:spcBef>
                <a:spcPts val="60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rPr>
              <a:t>Control players remotely by performing remote reboots, applying BrightSign OS updates, etc.</a:t>
            </a:r>
          </a:p>
          <a:p>
            <a:pPr marL="285750" indent="-285750">
              <a:lnSpc>
                <a:spcPct val="108000"/>
              </a:lnSpc>
              <a:spcBef>
                <a:spcPts val="60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rPr>
              <a:t>Initiate remote snapshots on demand to see what’s playing on-screen at that moment in time</a:t>
            </a:r>
          </a:p>
          <a:p>
            <a:endParaRPr lang="en-US" sz="2200" dirty="0"/>
          </a:p>
        </p:txBody>
      </p:sp>
      <p:sp>
        <p:nvSpPr>
          <p:cNvPr id="26" name="Text Placeholder 3">
            <a:extLst>
              <a:ext uri="{FF2B5EF4-FFF2-40B4-BE49-F238E27FC236}">
                <a16:creationId xmlns:a16="http://schemas.microsoft.com/office/drawing/2014/main" id="{B0CBAA2F-B91E-4BC6-BE0B-349219B7280F}"/>
              </a:ext>
            </a:extLst>
          </p:cNvPr>
          <p:cNvSpPr txBox="1">
            <a:spLocks/>
          </p:cNvSpPr>
          <p:nvPr/>
        </p:nvSpPr>
        <p:spPr>
          <a:xfrm>
            <a:off x="5168629" y="876040"/>
            <a:ext cx="10685091"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900" cap="all" dirty="0">
                <a:solidFill>
                  <a:srgbClr val="35236A"/>
                </a:solidFill>
                <a:latin typeface="Arial" panose="020B0604020202020204" pitchFamily="34" charset="0"/>
                <a:cs typeface="Arial" panose="020B0604020202020204" pitchFamily="34" charset="0"/>
              </a:rPr>
              <a:t>Real time Player access features</a:t>
            </a:r>
            <a:endParaRPr lang="en-US" sz="2900" cap="all" dirty="0">
              <a:solidFill>
                <a:srgbClr val="35236A"/>
              </a:solidFill>
              <a:highlight>
                <a:srgbClr val="FFFF00"/>
              </a:highlight>
              <a:latin typeface="Arial" panose="020B0604020202020204" pitchFamily="34" charset="0"/>
              <a:cs typeface="Arial" panose="020B0604020202020204" pitchFamily="34" charset="0"/>
            </a:endParaRPr>
          </a:p>
        </p:txBody>
      </p:sp>
      <p:pic>
        <p:nvPicPr>
          <p:cNvPr id="3" name="Picture 2" descr="A screenshot of a computer&#10;&#10;Description automatically generated">
            <a:extLst>
              <a:ext uri="{FF2B5EF4-FFF2-40B4-BE49-F238E27FC236}">
                <a16:creationId xmlns:a16="http://schemas.microsoft.com/office/drawing/2014/main" id="{6A3B2B4E-63D4-4022-AC1D-C18D69CDE09C}"/>
              </a:ext>
            </a:extLst>
          </p:cNvPr>
          <p:cNvPicPr>
            <a:picLocks noChangeAspect="1"/>
          </p:cNvPicPr>
          <p:nvPr/>
        </p:nvPicPr>
        <p:blipFill>
          <a:blip r:embed="rId4"/>
          <a:stretch>
            <a:fillRect/>
          </a:stretch>
        </p:blipFill>
        <p:spPr>
          <a:xfrm>
            <a:off x="3674225" y="4630190"/>
            <a:ext cx="9847716" cy="4093738"/>
          </a:xfrm>
          <a:prstGeom prst="rect">
            <a:avLst/>
          </a:prstGeom>
        </p:spPr>
      </p:pic>
    </p:spTree>
    <p:extLst>
      <p:ext uri="{BB962C8B-B14F-4D97-AF65-F5344CB8AC3E}">
        <p14:creationId xmlns:p14="http://schemas.microsoft.com/office/powerpoint/2010/main" val="2406640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3CFB9B1-8B17-43E1-BB71-704B70B353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9651" y="289409"/>
            <a:ext cx="2977920" cy="1317343"/>
          </a:xfrm>
          <a:prstGeom prst="rect">
            <a:avLst/>
          </a:prstGeom>
        </p:spPr>
      </p:pic>
      <p:sp>
        <p:nvSpPr>
          <p:cNvPr id="22" name="Text Placeholder 3">
            <a:extLst>
              <a:ext uri="{FF2B5EF4-FFF2-40B4-BE49-F238E27FC236}">
                <a16:creationId xmlns:a16="http://schemas.microsoft.com/office/drawing/2014/main" id="{7F429076-E328-47F0-8A56-0DB03AB86A75}"/>
              </a:ext>
            </a:extLst>
          </p:cNvPr>
          <p:cNvSpPr txBox="1">
            <a:spLocks/>
          </p:cNvSpPr>
          <p:nvPr/>
        </p:nvSpPr>
        <p:spPr>
          <a:xfrm>
            <a:off x="5168629" y="876040"/>
            <a:ext cx="10685091"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REAL TIME PLAYER HEALTH &amp; CONTROLS</a:t>
            </a:r>
          </a:p>
        </p:txBody>
      </p:sp>
      <p:pic>
        <p:nvPicPr>
          <p:cNvPr id="25" name="Picture 24">
            <a:extLst>
              <a:ext uri="{FF2B5EF4-FFF2-40B4-BE49-F238E27FC236}">
                <a16:creationId xmlns:a16="http://schemas.microsoft.com/office/drawing/2014/main" id="{0B42F1A3-9535-4741-A64F-D01A0C1E2756}"/>
              </a:ext>
            </a:extLst>
          </p:cNvPr>
          <p:cNvPicPr>
            <a:picLocks noChangeAspect="1"/>
          </p:cNvPicPr>
          <p:nvPr/>
        </p:nvPicPr>
        <p:blipFill>
          <a:blip r:embed="rId4"/>
          <a:stretch>
            <a:fillRect/>
          </a:stretch>
        </p:blipFill>
        <p:spPr>
          <a:xfrm>
            <a:off x="8637015" y="1794474"/>
            <a:ext cx="7390756" cy="4703806"/>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DA2942B0-5085-49A6-B8A5-38C6FAF66B9D}"/>
              </a:ext>
            </a:extLst>
          </p:cNvPr>
          <p:cNvPicPr>
            <a:picLocks noChangeAspect="1"/>
          </p:cNvPicPr>
          <p:nvPr/>
        </p:nvPicPr>
        <p:blipFill>
          <a:blip r:embed="rId5"/>
          <a:stretch>
            <a:fillRect/>
          </a:stretch>
        </p:blipFill>
        <p:spPr>
          <a:xfrm>
            <a:off x="633309" y="1794474"/>
            <a:ext cx="7434194" cy="425572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83C4361-2B3A-487E-99C5-478D59310DFE}"/>
              </a:ext>
            </a:extLst>
          </p:cNvPr>
          <p:cNvPicPr>
            <a:picLocks noChangeAspect="1"/>
          </p:cNvPicPr>
          <p:nvPr/>
        </p:nvPicPr>
        <p:blipFill>
          <a:blip r:embed="rId6"/>
          <a:stretch>
            <a:fillRect/>
          </a:stretch>
        </p:blipFill>
        <p:spPr>
          <a:xfrm>
            <a:off x="4580314" y="4629361"/>
            <a:ext cx="7922030" cy="42557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9030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7B306CF-2795-46BB-BDF6-8B63103D7FAB}"/>
              </a:ext>
            </a:extLst>
          </p:cNvPr>
          <p:cNvSpPr>
            <a:spLocks noGrp="1"/>
          </p:cNvSpPr>
          <p:nvPr>
            <p:ph idx="14"/>
          </p:nvPr>
        </p:nvSpPr>
        <p:spPr>
          <a:xfrm>
            <a:off x="1913468" y="2400301"/>
            <a:ext cx="13940252" cy="6237162"/>
          </a:xfrm>
        </p:spPr>
        <p:txBody>
          <a:bodyPr/>
          <a:lstStyle/>
          <a:p>
            <a:pPr marL="285744" indent="-285744">
              <a:lnSpc>
                <a:spcPct val="108000"/>
              </a:lnSpc>
              <a:spcBef>
                <a:spcPts val="0"/>
              </a:spcBef>
              <a:spcAft>
                <a:spcPts val="600"/>
              </a:spcAft>
              <a:buFont typeface="Arial" panose="020B0604020202020204" pitchFamily="34" charset="0"/>
              <a:buChar char="•"/>
            </a:pPr>
            <a:r>
              <a:rPr lang="en-US" sz="2200" dirty="0">
                <a:solidFill>
                  <a:srgbClr val="404040"/>
                </a:solidFill>
                <a:latin typeface="Verdana" panose="020B0604030504040204" pitchFamily="34" charset="0"/>
                <a:ea typeface="Verdana" panose="020B0604030504040204" pitchFamily="34" charset="0"/>
              </a:rPr>
              <a:t>I</a:t>
            </a:r>
            <a:r>
              <a:rPr lang="en-US" sz="2200" dirty="0">
                <a:latin typeface="Verdana" panose="020B0604030504040204" pitchFamily="34" charset="0"/>
                <a:ea typeface="Verdana" panose="020B0604030504040204" pitchFamily="34" charset="0"/>
              </a:rPr>
              <a:t>ndependently access real time player controls from content management </a:t>
            </a:r>
            <a:endParaRPr lang="en-US" sz="2200" dirty="0">
              <a:solidFill>
                <a:srgbClr val="404040"/>
              </a:solidFill>
              <a:latin typeface="Verdana" panose="020B0604030504040204" pitchFamily="34" charset="0"/>
              <a:ea typeface="Verdana" panose="020B0604030504040204" pitchFamily="34" charset="0"/>
            </a:endParaRPr>
          </a:p>
          <a:p>
            <a:pPr marL="285744" indent="-285744">
              <a:lnSpc>
                <a:spcPct val="108000"/>
              </a:lnSpc>
              <a:spcBef>
                <a:spcPts val="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rPr>
              <a:t>Freedom to choose an integrated CMS &amp; streamlines the entire setup process</a:t>
            </a:r>
          </a:p>
          <a:p>
            <a:pPr marL="285750" indent="-285750">
              <a:lnSpc>
                <a:spcPct val="108000"/>
              </a:lnSpc>
              <a:spcBef>
                <a:spcPts val="0"/>
              </a:spcBef>
              <a:spcAft>
                <a:spcPts val="600"/>
              </a:spcAft>
              <a:buFont typeface="Arial" panose="020B0604020202020204" pitchFamily="34" charset="0"/>
              <a:buChar char="•"/>
            </a:pPr>
            <a:r>
              <a:rPr lang="en-US" sz="2200" dirty="0"/>
              <a:t>Provides real time player health and controls on all connected BrightSign players which may not be available exclusively on a CMS solution</a:t>
            </a:r>
          </a:p>
          <a:p>
            <a:pPr marL="285750" indent="-285750">
              <a:lnSpc>
                <a:spcPct val="108000"/>
              </a:lnSpc>
              <a:spcBef>
                <a:spcPts val="0"/>
              </a:spcBef>
              <a:spcAft>
                <a:spcPts val="600"/>
              </a:spcAft>
              <a:buFont typeface="Arial" panose="020B0604020202020204" pitchFamily="34" charset="0"/>
              <a:buChar char="•"/>
            </a:pPr>
            <a:r>
              <a:rPr lang="en-US" sz="2200" dirty="0">
                <a:solidFill>
                  <a:srgbClr val="404040"/>
                </a:solidFill>
                <a:latin typeface="Verdana" panose="020B0604030504040204" pitchFamily="34" charset="0"/>
                <a:ea typeface="Verdana" panose="020B0604030504040204" pitchFamily="34" charset="0"/>
              </a:rPr>
              <a:t>Supports multiple players connected to a mix of different CMS solutions on a single account</a:t>
            </a:r>
            <a:endParaRPr lang="en-US" sz="2200" dirty="0">
              <a:solidFill>
                <a:schemeClr val="tx1">
                  <a:lumMod val="75000"/>
                  <a:lumOff val="25000"/>
                </a:schemeClr>
              </a:solidFill>
              <a:latin typeface="Verdana" panose="020B0604030504040204" pitchFamily="34" charset="0"/>
              <a:ea typeface="Verdana" panose="020B0604030504040204" pitchFamily="34" charset="0"/>
            </a:endParaRPr>
          </a:p>
          <a:p>
            <a:pPr lvl="0">
              <a:lnSpc>
                <a:spcPct val="108000"/>
              </a:lnSpc>
              <a:spcBef>
                <a:spcPts val="0"/>
              </a:spcBef>
              <a:spcAft>
                <a:spcPts val="600"/>
              </a:spcAft>
              <a:buFont typeface="Wingdings" panose="05000000000000000000" pitchFamily="2" charset="2"/>
              <a:buChar char=""/>
              <a:tabLst>
                <a:tab pos="457200" algn="l"/>
              </a:tabLst>
            </a:pPr>
            <a:r>
              <a:rPr lang="en-US" sz="2200" dirty="0">
                <a:latin typeface="Verdana" panose="020B0604030504040204" pitchFamily="34" charset="0"/>
                <a:ea typeface="Verdana" panose="020B0604030504040204" pitchFamily="34" charset="0"/>
              </a:rPr>
              <a:t>Opens the door to additional integration opportunities to support new player features &amp; other tools BSN.cloud offers now and in the future </a:t>
            </a:r>
            <a:endParaRPr lang="en-US" sz="2200" dirty="0"/>
          </a:p>
        </p:txBody>
      </p:sp>
      <p:sp>
        <p:nvSpPr>
          <p:cNvPr id="8" name="Text Placeholder 7">
            <a:extLst>
              <a:ext uri="{FF2B5EF4-FFF2-40B4-BE49-F238E27FC236}">
                <a16:creationId xmlns:a16="http://schemas.microsoft.com/office/drawing/2014/main" id="{18C17D7F-012E-497B-97B0-49AA44558F1A}"/>
              </a:ext>
            </a:extLst>
          </p:cNvPr>
          <p:cNvSpPr>
            <a:spLocks noGrp="1"/>
          </p:cNvSpPr>
          <p:nvPr>
            <p:ph type="body" sz="quarter" idx="10"/>
          </p:nvPr>
        </p:nvSpPr>
        <p:spPr>
          <a:xfrm>
            <a:off x="1913469" y="1652415"/>
            <a:ext cx="13724007" cy="595976"/>
          </a:xfrm>
        </p:spPr>
        <p:txBody>
          <a:bodyPr/>
          <a:lstStyle/>
          <a:p>
            <a:r>
              <a:rPr lang="en-US" sz="2600" dirty="0">
                <a:solidFill>
                  <a:srgbClr val="65B9DD"/>
                </a:solidFill>
              </a:rPr>
              <a:t>Cooperative solution puts you in control of your signage operations</a:t>
            </a:r>
          </a:p>
        </p:txBody>
      </p:sp>
      <p:sp>
        <p:nvSpPr>
          <p:cNvPr id="36" name="Text Placeholder 3">
            <a:extLst>
              <a:ext uri="{FF2B5EF4-FFF2-40B4-BE49-F238E27FC236}">
                <a16:creationId xmlns:a16="http://schemas.microsoft.com/office/drawing/2014/main" id="{D369A8CC-1FE6-473E-88A7-BC98CC6F380D}"/>
              </a:ext>
            </a:extLst>
          </p:cNvPr>
          <p:cNvSpPr txBox="1">
            <a:spLocks/>
          </p:cNvSpPr>
          <p:nvPr/>
        </p:nvSpPr>
        <p:spPr>
          <a:xfrm>
            <a:off x="5168629" y="876040"/>
            <a:ext cx="10685091"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YOUR CHOICE OF CMS</a:t>
            </a:r>
          </a:p>
        </p:txBody>
      </p:sp>
      <p:grpSp>
        <p:nvGrpSpPr>
          <p:cNvPr id="6" name="Group 5">
            <a:extLst>
              <a:ext uri="{FF2B5EF4-FFF2-40B4-BE49-F238E27FC236}">
                <a16:creationId xmlns:a16="http://schemas.microsoft.com/office/drawing/2014/main" id="{6D1257DB-352E-4AF6-9C17-C950AD86F7E0}"/>
              </a:ext>
            </a:extLst>
          </p:cNvPr>
          <p:cNvGrpSpPr>
            <a:grpSpLocks noChangeAspect="1"/>
          </p:cNvGrpSpPr>
          <p:nvPr/>
        </p:nvGrpSpPr>
        <p:grpSpPr>
          <a:xfrm>
            <a:off x="3595220" y="5338355"/>
            <a:ext cx="10439192" cy="3566752"/>
            <a:chOff x="2519275" y="4201968"/>
            <a:chExt cx="12165492" cy="4156576"/>
          </a:xfrm>
        </p:grpSpPr>
        <p:pic>
          <p:nvPicPr>
            <p:cNvPr id="5" name="Picture 4" descr="A picture containing drawing&#10;&#10;Description automatically generated">
              <a:extLst>
                <a:ext uri="{FF2B5EF4-FFF2-40B4-BE49-F238E27FC236}">
                  <a16:creationId xmlns:a16="http://schemas.microsoft.com/office/drawing/2014/main" id="{BBBD32E6-B4F6-40D1-B589-4497F90D67F7}"/>
                </a:ext>
              </a:extLst>
            </p:cNvPr>
            <p:cNvPicPr>
              <a:picLocks noChangeAspect="1"/>
            </p:cNvPicPr>
            <p:nvPr/>
          </p:nvPicPr>
          <p:blipFill>
            <a:blip r:embed="rId3"/>
            <a:stretch>
              <a:fillRect/>
            </a:stretch>
          </p:blipFill>
          <p:spPr>
            <a:xfrm>
              <a:off x="6622835" y="5314338"/>
              <a:ext cx="4375359" cy="2580890"/>
            </a:xfrm>
            <a:prstGeom prst="rect">
              <a:avLst/>
            </a:prstGeom>
          </p:spPr>
        </p:pic>
        <p:cxnSp>
          <p:nvCxnSpPr>
            <p:cNvPr id="15" name="Straight Arrow Connector 14">
              <a:extLst>
                <a:ext uri="{FF2B5EF4-FFF2-40B4-BE49-F238E27FC236}">
                  <a16:creationId xmlns:a16="http://schemas.microsoft.com/office/drawing/2014/main" id="{96F7FF19-1808-4247-8112-0912E8BF0E39}"/>
                </a:ext>
              </a:extLst>
            </p:cNvPr>
            <p:cNvCxnSpPr>
              <a:cxnSpLocks/>
            </p:cNvCxnSpPr>
            <p:nvPr/>
          </p:nvCxnSpPr>
          <p:spPr>
            <a:xfrm>
              <a:off x="5891854" y="5878355"/>
              <a:ext cx="1549994" cy="0"/>
            </a:xfrm>
            <a:prstGeom prst="straightConnector1">
              <a:avLst/>
            </a:prstGeom>
            <a:ln w="127000">
              <a:solidFill>
                <a:srgbClr val="64BAE0"/>
              </a:solidFill>
              <a:headEnd type="triangle" w="med" len="sm"/>
              <a:tailEnd type="triangle" w="med" len="sm"/>
            </a:ln>
          </p:spPr>
          <p:style>
            <a:lnRef idx="2">
              <a:schemeClr val="accent5"/>
            </a:lnRef>
            <a:fillRef idx="0">
              <a:schemeClr val="accent5"/>
            </a:fillRef>
            <a:effectRef idx="1">
              <a:schemeClr val="accent5"/>
            </a:effectRef>
            <a:fontRef idx="minor">
              <a:schemeClr val="tx1"/>
            </a:fontRef>
          </p:style>
        </p:cxnSp>
        <p:grpSp>
          <p:nvGrpSpPr>
            <p:cNvPr id="17" name="Group 16">
              <a:extLst>
                <a:ext uri="{FF2B5EF4-FFF2-40B4-BE49-F238E27FC236}">
                  <a16:creationId xmlns:a16="http://schemas.microsoft.com/office/drawing/2014/main" id="{CDAE9FB2-9F5F-476C-B53D-D1A9421E9DE8}"/>
                </a:ext>
              </a:extLst>
            </p:cNvPr>
            <p:cNvGrpSpPr/>
            <p:nvPr/>
          </p:nvGrpSpPr>
          <p:grpSpPr>
            <a:xfrm>
              <a:off x="2519275" y="4201968"/>
              <a:ext cx="3608019" cy="4156576"/>
              <a:chOff x="2581976" y="4617802"/>
              <a:chExt cx="3608019" cy="4156576"/>
            </a:xfrm>
          </p:grpSpPr>
          <p:grpSp>
            <p:nvGrpSpPr>
              <p:cNvPr id="24" name="Group 23">
                <a:extLst>
                  <a:ext uri="{FF2B5EF4-FFF2-40B4-BE49-F238E27FC236}">
                    <a16:creationId xmlns:a16="http://schemas.microsoft.com/office/drawing/2014/main" id="{7C78220A-CBCB-4645-B890-0578FD006F68}"/>
                  </a:ext>
                </a:extLst>
              </p:cNvPr>
              <p:cNvGrpSpPr/>
              <p:nvPr/>
            </p:nvGrpSpPr>
            <p:grpSpPr>
              <a:xfrm>
                <a:off x="2581976" y="4617802"/>
                <a:ext cx="3608019" cy="3352774"/>
                <a:chOff x="2297958" y="4617802"/>
                <a:chExt cx="3608019" cy="3352774"/>
              </a:xfrm>
            </p:grpSpPr>
            <p:pic>
              <p:nvPicPr>
                <p:cNvPr id="28" name="Picture 27">
                  <a:extLst>
                    <a:ext uri="{FF2B5EF4-FFF2-40B4-BE49-F238E27FC236}">
                      <a16:creationId xmlns:a16="http://schemas.microsoft.com/office/drawing/2014/main" id="{C8BA92A3-8F17-449C-AEFC-41F6DCA60450}"/>
                    </a:ext>
                  </a:extLst>
                </p:cNvPr>
                <p:cNvPicPr>
                  <a:picLocks noChangeAspect="1"/>
                </p:cNvPicPr>
                <p:nvPr/>
              </p:nvPicPr>
              <p:blipFill rotWithShape="1">
                <a:blip r:embed="rId4"/>
                <a:srcRect l="7631" r="11381"/>
                <a:stretch/>
              </p:blipFill>
              <p:spPr>
                <a:xfrm>
                  <a:off x="2297958" y="4617802"/>
                  <a:ext cx="3608019" cy="3352774"/>
                </a:xfrm>
                <a:prstGeom prst="rect">
                  <a:avLst/>
                </a:prstGeom>
                <a:scene3d>
                  <a:camera prst="perspectiveRight"/>
                  <a:lightRig rig="threePt" dir="t"/>
                </a:scene3d>
              </p:spPr>
            </p:pic>
            <p:pic>
              <p:nvPicPr>
                <p:cNvPr id="29" name="Picture 28">
                  <a:extLst>
                    <a:ext uri="{FF2B5EF4-FFF2-40B4-BE49-F238E27FC236}">
                      <a16:creationId xmlns:a16="http://schemas.microsoft.com/office/drawing/2014/main" id="{0FF05395-2265-46D2-B7BC-1D37D7DDB769}"/>
                    </a:ext>
                  </a:extLst>
                </p:cNvPr>
                <p:cNvPicPr>
                  <a:picLocks noChangeAspect="1"/>
                </p:cNvPicPr>
                <p:nvPr/>
              </p:nvPicPr>
              <p:blipFill>
                <a:blip r:embed="rId5"/>
                <a:stretch>
                  <a:fillRect/>
                </a:stretch>
              </p:blipFill>
              <p:spPr>
                <a:xfrm>
                  <a:off x="2486395" y="5052272"/>
                  <a:ext cx="3184141" cy="2010904"/>
                </a:xfrm>
                <a:prstGeom prst="rect">
                  <a:avLst/>
                </a:prstGeom>
                <a:scene3d>
                  <a:camera prst="perspectiveRight"/>
                  <a:lightRig rig="threePt" dir="t"/>
                </a:scene3d>
              </p:spPr>
            </p:pic>
          </p:grpSp>
          <p:sp>
            <p:nvSpPr>
              <p:cNvPr id="25" name="Rectangle 24">
                <a:extLst>
                  <a:ext uri="{FF2B5EF4-FFF2-40B4-BE49-F238E27FC236}">
                    <a16:creationId xmlns:a16="http://schemas.microsoft.com/office/drawing/2014/main" id="{00682041-1827-4B1C-86A1-4395E5A51BD6}"/>
                  </a:ext>
                </a:extLst>
              </p:cNvPr>
              <p:cNvSpPr>
                <a:spLocks noChangeAspect="1"/>
              </p:cNvSpPr>
              <p:nvPr/>
            </p:nvSpPr>
            <p:spPr>
              <a:xfrm>
                <a:off x="2944880" y="5043644"/>
                <a:ext cx="830589" cy="178369"/>
              </a:xfrm>
              <a:prstGeom prst="rect">
                <a:avLst/>
              </a:prstGeom>
              <a:solidFill>
                <a:schemeClr val="bg1"/>
              </a:solidFill>
              <a:ln>
                <a:noFill/>
              </a:ln>
              <a:effectLst/>
              <a:scene3d>
                <a:camera prst="perspectiveLef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2ED11EB9-CFFC-4E86-AEB8-9433172E493A}"/>
                  </a:ext>
                </a:extLst>
              </p:cNvPr>
              <p:cNvPicPr>
                <a:picLocks noChangeAspect="1"/>
              </p:cNvPicPr>
              <p:nvPr/>
            </p:nvPicPr>
            <p:blipFill>
              <a:blip r:embed="rId6"/>
              <a:stretch>
                <a:fillRect/>
              </a:stretch>
            </p:blipFill>
            <p:spPr>
              <a:xfrm>
                <a:off x="2958162" y="5050719"/>
                <a:ext cx="351972" cy="162666"/>
              </a:xfrm>
              <a:prstGeom prst="rect">
                <a:avLst/>
              </a:prstGeom>
              <a:scene3d>
                <a:camera prst="perspectiveLeft"/>
                <a:lightRig rig="threePt" dir="t"/>
              </a:scene3d>
            </p:spPr>
          </p:pic>
          <p:pic>
            <p:nvPicPr>
              <p:cNvPr id="27" name="Picture 26" descr="A picture containing drawing&#10;&#10;Description automatically generated">
                <a:extLst>
                  <a:ext uri="{FF2B5EF4-FFF2-40B4-BE49-F238E27FC236}">
                    <a16:creationId xmlns:a16="http://schemas.microsoft.com/office/drawing/2014/main" id="{4C6E995E-09BC-4AD5-AF8B-A68F95157084}"/>
                  </a:ext>
                </a:extLst>
              </p:cNvPr>
              <p:cNvPicPr>
                <a:picLocks noChangeAspect="1"/>
              </p:cNvPicPr>
              <p:nvPr/>
            </p:nvPicPr>
            <p:blipFill>
              <a:blip r:embed="rId7"/>
              <a:stretch>
                <a:fillRect/>
              </a:stretch>
            </p:blipFill>
            <p:spPr>
              <a:xfrm>
                <a:off x="3362967" y="7883678"/>
                <a:ext cx="2012049" cy="890700"/>
              </a:xfrm>
              <a:prstGeom prst="rect">
                <a:avLst/>
              </a:prstGeom>
            </p:spPr>
          </p:pic>
        </p:grpSp>
        <p:cxnSp>
          <p:nvCxnSpPr>
            <p:cNvPr id="18" name="Straight Arrow Connector 17">
              <a:extLst>
                <a:ext uri="{FF2B5EF4-FFF2-40B4-BE49-F238E27FC236}">
                  <a16:creationId xmlns:a16="http://schemas.microsoft.com/office/drawing/2014/main" id="{B2FADB96-BC78-45A8-8084-5C48C290B408}"/>
                </a:ext>
              </a:extLst>
            </p:cNvPr>
            <p:cNvCxnSpPr>
              <a:cxnSpLocks/>
            </p:cNvCxnSpPr>
            <p:nvPr/>
          </p:nvCxnSpPr>
          <p:spPr>
            <a:xfrm>
              <a:off x="9625375" y="5878355"/>
              <a:ext cx="1479974" cy="0"/>
            </a:xfrm>
            <a:prstGeom prst="straightConnector1">
              <a:avLst/>
            </a:prstGeom>
            <a:ln w="127000">
              <a:solidFill>
                <a:srgbClr val="64BAE0"/>
              </a:solidFill>
              <a:headEnd type="triangle" w="med" len="sm"/>
              <a:tailEnd type="triangle" w="med" len="sm"/>
            </a:ln>
          </p:spPr>
          <p:style>
            <a:lnRef idx="2">
              <a:schemeClr val="accent5"/>
            </a:lnRef>
            <a:fillRef idx="0">
              <a:schemeClr val="accent5"/>
            </a:fillRef>
            <a:effectRef idx="1">
              <a:schemeClr val="accent5"/>
            </a:effectRef>
            <a:fontRef idx="minor">
              <a:schemeClr val="tx1"/>
            </a:fontRef>
          </p:style>
        </p:cxnSp>
        <p:grpSp>
          <p:nvGrpSpPr>
            <p:cNvPr id="19" name="Group 18">
              <a:extLst>
                <a:ext uri="{FF2B5EF4-FFF2-40B4-BE49-F238E27FC236}">
                  <a16:creationId xmlns:a16="http://schemas.microsoft.com/office/drawing/2014/main" id="{B14FFDBF-87C8-4780-B6D8-C5FAF0EE27DC}"/>
                </a:ext>
              </a:extLst>
            </p:cNvPr>
            <p:cNvGrpSpPr/>
            <p:nvPr/>
          </p:nvGrpSpPr>
          <p:grpSpPr>
            <a:xfrm>
              <a:off x="10888621" y="4201968"/>
              <a:ext cx="3796146" cy="4156576"/>
              <a:chOff x="10998194" y="4406512"/>
              <a:chExt cx="3796146" cy="4156576"/>
            </a:xfrm>
          </p:grpSpPr>
          <p:grpSp>
            <p:nvGrpSpPr>
              <p:cNvPr id="20" name="Group 19">
                <a:extLst>
                  <a:ext uri="{FF2B5EF4-FFF2-40B4-BE49-F238E27FC236}">
                    <a16:creationId xmlns:a16="http://schemas.microsoft.com/office/drawing/2014/main" id="{4691E6D7-19D9-47AE-9F3B-4196C8B7D67F}"/>
                  </a:ext>
                </a:extLst>
              </p:cNvPr>
              <p:cNvGrpSpPr/>
              <p:nvPr/>
            </p:nvGrpSpPr>
            <p:grpSpPr>
              <a:xfrm>
                <a:off x="10998194" y="4406512"/>
                <a:ext cx="3796146" cy="4156576"/>
                <a:chOff x="10951322" y="4617802"/>
                <a:chExt cx="3796146" cy="4156576"/>
              </a:xfrm>
            </p:grpSpPr>
            <p:pic>
              <p:nvPicPr>
                <p:cNvPr id="22" name="Picture 21">
                  <a:extLst>
                    <a:ext uri="{FF2B5EF4-FFF2-40B4-BE49-F238E27FC236}">
                      <a16:creationId xmlns:a16="http://schemas.microsoft.com/office/drawing/2014/main" id="{78135C77-A21A-450C-B704-7630554D8CAC}"/>
                    </a:ext>
                  </a:extLst>
                </p:cNvPr>
                <p:cNvPicPr>
                  <a:picLocks noChangeAspect="1"/>
                </p:cNvPicPr>
                <p:nvPr/>
              </p:nvPicPr>
              <p:blipFill rotWithShape="1">
                <a:blip r:embed="rId4"/>
                <a:srcRect l="5807" r="8983"/>
                <a:stretch/>
              </p:blipFill>
              <p:spPr>
                <a:xfrm>
                  <a:off x="10951322" y="4617802"/>
                  <a:ext cx="3796146" cy="3352774"/>
                </a:xfrm>
                <a:prstGeom prst="rect">
                  <a:avLst/>
                </a:prstGeom>
                <a:scene3d>
                  <a:camera prst="perspectiveLeft"/>
                  <a:lightRig rig="threePt" dir="t"/>
                </a:scene3d>
              </p:spPr>
            </p:pic>
            <p:sp>
              <p:nvSpPr>
                <p:cNvPr id="23" name="Rectangle 22">
                  <a:extLst>
                    <a:ext uri="{FF2B5EF4-FFF2-40B4-BE49-F238E27FC236}">
                      <a16:creationId xmlns:a16="http://schemas.microsoft.com/office/drawing/2014/main" id="{3183BCDA-25A6-49A8-B94D-29198362FBA5}"/>
                    </a:ext>
                  </a:extLst>
                </p:cNvPr>
                <p:cNvSpPr/>
                <p:nvPr/>
              </p:nvSpPr>
              <p:spPr>
                <a:xfrm>
                  <a:off x="11325315" y="7943381"/>
                  <a:ext cx="2963798" cy="830997"/>
                </a:xfrm>
                <a:prstGeom prst="rect">
                  <a:avLst/>
                </a:prstGeom>
              </p:spPr>
              <p:txBody>
                <a:bodyPr wrap="square">
                  <a:spAutoFit/>
                </a:bodyPr>
                <a:lstStyle/>
                <a:p>
                  <a:pPr algn="ctr"/>
                  <a:r>
                    <a:rPr lang="en-US" sz="2400" b="1" dirty="0">
                      <a:solidFill>
                        <a:srgbClr val="35236A"/>
                      </a:solidFill>
                      <a:latin typeface="Verdana" panose="020B0604030504040204" pitchFamily="34" charset="0"/>
                      <a:ea typeface="Verdana" panose="020B0604030504040204" pitchFamily="34" charset="0"/>
                      <a:cs typeface="Verdana" panose="020B0604030504040204" pitchFamily="34" charset="0"/>
                    </a:rPr>
                    <a:t>Your Choice</a:t>
                  </a:r>
                </a:p>
                <a:p>
                  <a:pPr algn="ctr"/>
                  <a:r>
                    <a:rPr lang="en-US" sz="2400" b="1" dirty="0">
                      <a:solidFill>
                        <a:srgbClr val="35236A"/>
                      </a:solidFill>
                      <a:latin typeface="Verdana" panose="020B0604030504040204" pitchFamily="34" charset="0"/>
                      <a:ea typeface="Verdana" panose="020B0604030504040204" pitchFamily="34" charset="0"/>
                      <a:cs typeface="Verdana" panose="020B0604030504040204" pitchFamily="34" charset="0"/>
                    </a:rPr>
                    <a:t>of CMS</a:t>
                  </a:r>
                  <a:endParaRPr lang="en-US" b="1" dirty="0">
                    <a:solidFill>
                      <a:srgbClr val="35236A"/>
                    </a:solidFill>
                    <a:latin typeface="Verdana" panose="020B0604030504040204" pitchFamily="34" charset="0"/>
                    <a:ea typeface="Verdana" panose="020B0604030504040204" pitchFamily="34" charset="0"/>
                    <a:cs typeface="Verdana" panose="020B0604030504040204" pitchFamily="34" charset="0"/>
                  </a:endParaRPr>
                </a:p>
              </p:txBody>
            </p:sp>
          </p:grpSp>
          <p:pic>
            <p:nvPicPr>
              <p:cNvPr id="21" name="Picture 20" descr="A close up of a sign&#10;&#10;Description automatically generated">
                <a:extLst>
                  <a:ext uri="{FF2B5EF4-FFF2-40B4-BE49-F238E27FC236}">
                    <a16:creationId xmlns:a16="http://schemas.microsoft.com/office/drawing/2014/main" id="{4A5444D6-05DB-417E-B9BC-8D6A35C21BDB}"/>
                  </a:ext>
                </a:extLst>
              </p:cNvPr>
              <p:cNvPicPr>
                <a:picLocks noChangeAspect="1"/>
              </p:cNvPicPr>
              <p:nvPr/>
            </p:nvPicPr>
            <p:blipFill>
              <a:blip r:embed="rId8"/>
              <a:stretch>
                <a:fillRect/>
              </a:stretch>
            </p:blipFill>
            <p:spPr>
              <a:xfrm>
                <a:off x="12248105" y="5369969"/>
                <a:ext cx="1513051" cy="1101501"/>
              </a:xfrm>
              <a:prstGeom prst="rect">
                <a:avLst/>
              </a:prstGeom>
              <a:scene3d>
                <a:camera prst="perspectiveLeft"/>
                <a:lightRig rig="threePt" dir="t"/>
              </a:scene3d>
            </p:spPr>
          </p:pic>
        </p:grpSp>
        <p:pic>
          <p:nvPicPr>
            <p:cNvPr id="11" name="Picture 10">
              <a:extLst>
                <a:ext uri="{FF2B5EF4-FFF2-40B4-BE49-F238E27FC236}">
                  <a16:creationId xmlns:a16="http://schemas.microsoft.com/office/drawing/2014/main" id="{38D9D524-1C08-44B5-AAE1-F58DED3A2205}"/>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aturation sat="66000"/>
                      </a14:imgEffect>
                      <a14:imgEffect>
                        <a14:brightnessContrast bright="7000"/>
                      </a14:imgEffect>
                    </a14:imgLayer>
                  </a14:imgProps>
                </a:ext>
              </a:extLst>
            </a:blip>
            <a:stretch>
              <a:fillRect/>
            </a:stretch>
          </p:blipFill>
          <p:spPr>
            <a:xfrm>
              <a:off x="9855438" y="4489412"/>
              <a:ext cx="989819" cy="1034810"/>
            </a:xfrm>
            <a:prstGeom prst="rect">
              <a:avLst/>
            </a:prstGeom>
          </p:spPr>
        </p:pic>
        <p:pic>
          <p:nvPicPr>
            <p:cNvPr id="12" name="Picture 11">
              <a:extLst>
                <a:ext uri="{FF2B5EF4-FFF2-40B4-BE49-F238E27FC236}">
                  <a16:creationId xmlns:a16="http://schemas.microsoft.com/office/drawing/2014/main" id="{BFB58731-423C-40F4-904C-55E1270DB1CA}"/>
                </a:ext>
              </a:extLst>
            </p:cNvPr>
            <p:cNvPicPr>
              <a:picLocks noChangeAspect="1"/>
            </p:cNvPicPr>
            <p:nvPr/>
          </p:nvPicPr>
          <p:blipFill>
            <a:blip r:embed="rId11"/>
            <a:stretch>
              <a:fillRect/>
            </a:stretch>
          </p:blipFill>
          <p:spPr>
            <a:xfrm>
              <a:off x="6238635" y="4551245"/>
              <a:ext cx="911144" cy="911144"/>
            </a:xfrm>
            <a:prstGeom prst="rect">
              <a:avLst/>
            </a:prstGeom>
            <a:ln>
              <a:noFill/>
            </a:ln>
            <a:effectLst>
              <a:outerShdw blurRad="292100" dist="139700" dir="2700000" algn="tl" rotWithShape="0">
                <a:srgbClr val="333333">
                  <a:alpha val="65000"/>
                </a:srgbClr>
              </a:outerShdw>
            </a:effectLst>
          </p:spPr>
        </p:pic>
      </p:grpSp>
      <p:pic>
        <p:nvPicPr>
          <p:cNvPr id="30" name="Picture 29" descr="A picture containing circuit, sign&#10;&#10;Description automatically generated">
            <a:extLst>
              <a:ext uri="{FF2B5EF4-FFF2-40B4-BE49-F238E27FC236}">
                <a16:creationId xmlns:a16="http://schemas.microsoft.com/office/drawing/2014/main" id="{91429834-10D0-4A5B-B427-1E679975C457}"/>
              </a:ext>
            </a:extLst>
          </p:cNvPr>
          <p:cNvPicPr>
            <a:picLocks noChangeAspect="1"/>
          </p:cNvPicPr>
          <p:nvPr/>
        </p:nvPicPr>
        <p:blipFill>
          <a:blip r:embed="rId12"/>
          <a:stretch>
            <a:fillRect/>
          </a:stretch>
        </p:blipFill>
        <p:spPr>
          <a:xfrm>
            <a:off x="3953975" y="16805"/>
            <a:ext cx="1324607" cy="1039306"/>
          </a:xfrm>
          <a:prstGeom prst="rect">
            <a:avLst/>
          </a:prstGeom>
        </p:spPr>
      </p:pic>
      <p:pic>
        <p:nvPicPr>
          <p:cNvPr id="31" name="Picture 30">
            <a:extLst>
              <a:ext uri="{FF2B5EF4-FFF2-40B4-BE49-F238E27FC236}">
                <a16:creationId xmlns:a16="http://schemas.microsoft.com/office/drawing/2014/main" id="{5F1760C6-3585-41B9-BEDE-744E347460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039651" y="289409"/>
            <a:ext cx="2977920" cy="1317343"/>
          </a:xfrm>
          <a:prstGeom prst="rect">
            <a:avLst/>
          </a:prstGeom>
        </p:spPr>
      </p:pic>
    </p:spTree>
    <p:extLst>
      <p:ext uri="{BB962C8B-B14F-4D97-AF65-F5344CB8AC3E}">
        <p14:creationId xmlns:p14="http://schemas.microsoft.com/office/powerpoint/2010/main" val="198379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ightSign-Template-2016-potx" id="{C3C66A06-E188-44CE-9605-51EA23E8C718}" vid="{571D97AE-D296-46F7-B979-D3875082A1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60456</TotalTime>
  <Words>2343</Words>
  <Application>Microsoft Office PowerPoint</Application>
  <PresentationFormat>Custom</PresentationFormat>
  <Paragraphs>90</Paragraphs>
  <Slides>10</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Garamond</vt:lpstr>
      <vt:lpstr>Helvetica Neue Bold Condensed</vt:lpstr>
      <vt:lpstr>Helvetica Neue Condensed Bold</vt:lpstr>
      <vt:lpstr>Verdana</vt:lpstr>
      <vt:lpstr>Wingdings</vt:lpstr>
      <vt:lpstr>Office Theme</vt:lpstr>
      <vt:lpstr>PowerPoint Presentation</vt:lpstr>
      <vt:lpstr>Cloud-Based Players Put you in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B'stro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Fore</dc:creator>
  <cp:lastModifiedBy>Karen Fore</cp:lastModifiedBy>
  <cp:revision>1362</cp:revision>
  <cp:lastPrinted>2017-10-26T17:42:36Z</cp:lastPrinted>
  <dcterms:created xsi:type="dcterms:W3CDTF">2011-12-22T18:30:04Z</dcterms:created>
  <dcterms:modified xsi:type="dcterms:W3CDTF">2020-03-25T21:00:06Z</dcterms:modified>
</cp:coreProperties>
</file>