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9" r:id="rId1"/>
  </p:sldMasterIdLst>
  <p:notesMasterIdLst>
    <p:notesMasterId r:id="rId14"/>
  </p:notesMasterIdLst>
  <p:handoutMasterIdLst>
    <p:handoutMasterId r:id="rId15"/>
  </p:handoutMasterIdLst>
  <p:sldIdLst>
    <p:sldId id="256" r:id="rId2"/>
    <p:sldId id="1440" r:id="rId3"/>
    <p:sldId id="1217" r:id="rId4"/>
    <p:sldId id="1442" r:id="rId5"/>
    <p:sldId id="1443" r:id="rId6"/>
    <p:sldId id="1218" r:id="rId7"/>
    <p:sldId id="1224" r:id="rId8"/>
    <p:sldId id="1234" r:id="rId9"/>
    <p:sldId id="1220" r:id="rId10"/>
    <p:sldId id="1449" r:id="rId11"/>
    <p:sldId id="1450" r:id="rId12"/>
    <p:sldId id="1444" r:id="rId13"/>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Calibri Light" panose="020F0302020204030204" pitchFamily="34" charset="0"/>
      <p:regular r:id="rId20"/>
      <p:italic r:id="rId21"/>
    </p:embeddedFont>
    <p:embeddedFont>
      <p:font typeface="FFF Tusj" panose="020B0604020202020204" charset="0"/>
      <p:bold r:id="rId22"/>
    </p:embeddedFont>
    <p:embeddedFont>
      <p:font typeface="Montserrat" panose="00000500000000000000" pitchFamily="2" charset="0"/>
      <p:regular r:id="rId23"/>
      <p:bold r:id="rId24"/>
      <p:italic r:id="rId25"/>
      <p:boldItalic r:id="rId26"/>
    </p:embeddedFont>
    <p:embeddedFont>
      <p:font typeface="Myriad Pro" panose="020B0503030403020204" charset="0"/>
      <p:regular r:id="rId27"/>
      <p:bold r:id="rId28"/>
      <p:italic r:id="rId29"/>
      <p:boldItalic r:id="rId30"/>
    </p:embeddedFont>
    <p:embeddedFont>
      <p:font typeface="Nunito Sans" pitchFamily="2" charset="0"/>
      <p:regular r:id="rId31"/>
      <p:bold r:id="rId32"/>
      <p:italic r:id="rId33"/>
      <p:boldItalic r:id="rId34"/>
    </p:embeddedFont>
    <p:embeddedFont>
      <p:font typeface="Roboto" panose="02000000000000000000" pitchFamily="2" charset="0"/>
      <p:regular r:id="rId35"/>
      <p:bold r:id="rId36"/>
      <p:italic r:id="rId37"/>
      <p:boldItalic r:id="rId38"/>
    </p:embeddedFont>
    <p:embeddedFont>
      <p:font typeface="Verdana" panose="020B060403050404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 Harnack" initials="MH" lastIdx="2" clrIdx="0">
    <p:extLst>
      <p:ext uri="{19B8F6BF-5375-455C-9EA6-DF929625EA0E}">
        <p15:presenceInfo xmlns:p15="http://schemas.microsoft.com/office/powerpoint/2012/main" userId="S::mharnack@brightsign.biz::3d17f632-b997-4d14-8c55-06475514ea86" providerId="AD"/>
      </p:ext>
    </p:extLst>
  </p:cmAuthor>
  <p:cmAuthor id="2" name="Connie Chan" initials="CC" lastIdx="2" clrIdx="1">
    <p:extLst>
      <p:ext uri="{19B8F6BF-5375-455C-9EA6-DF929625EA0E}">
        <p15:presenceInfo xmlns:p15="http://schemas.microsoft.com/office/powerpoint/2012/main" userId="S::cchan@brightsign.biz::500bcbb7-ec5c-4146-af26-1ce125eb618d" providerId="AD"/>
      </p:ext>
    </p:extLst>
  </p:cmAuthor>
  <p:cmAuthor id="3" name="Karen Fore" initials="KF" lastIdx="2" clrIdx="2">
    <p:extLst>
      <p:ext uri="{19B8F6BF-5375-455C-9EA6-DF929625EA0E}">
        <p15:presenceInfo xmlns:p15="http://schemas.microsoft.com/office/powerpoint/2012/main" userId="S::kfore@brightsign.biz::099ca418-096d-4750-99a5-946c84e7c9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2880"/>
    <a:srgbClr val="E7E6E6"/>
    <a:srgbClr val="F48377"/>
    <a:srgbClr val="C6DAE7"/>
    <a:srgbClr val="FDE6E4"/>
    <a:srgbClr val="FABA29"/>
    <a:srgbClr val="FFE07D"/>
    <a:srgbClr val="23144C"/>
    <a:srgbClr val="065381"/>
    <a:srgbClr val="F1FD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C47F55-ECC8-4F3A-9DAF-81467B58BDC8}" v="405" dt="2021-10-05T16:58:01.794"/>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482" autoAdjust="0"/>
  </p:normalViewPr>
  <p:slideViewPr>
    <p:cSldViewPr snapToGrid="0" showGuides="1">
      <p:cViewPr varScale="1">
        <p:scale>
          <a:sx n="59" d="100"/>
          <a:sy n="59" d="100"/>
        </p:scale>
        <p:origin x="1514" y="41"/>
      </p:cViewPr>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9" Type="http://schemas.openxmlformats.org/officeDocument/2006/relationships/font" Target="fonts/font24.fntdata"/><Relationship Id="rId3" Type="http://schemas.openxmlformats.org/officeDocument/2006/relationships/slide" Target="slides/slide2.xml"/><Relationship Id="rId21" Type="http://schemas.openxmlformats.org/officeDocument/2006/relationships/font" Target="fonts/font6.fntdata"/><Relationship Id="rId34" Type="http://schemas.openxmlformats.org/officeDocument/2006/relationships/font" Target="fonts/font19.fntdata"/><Relationship Id="rId42" Type="http://schemas.openxmlformats.org/officeDocument/2006/relationships/font" Target="fonts/font27.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font" Target="fonts/font23.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41" Type="http://schemas.openxmlformats.org/officeDocument/2006/relationships/font" Target="fonts/font2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font" Target="fonts/font22.fntdata"/><Relationship Id="rId40" Type="http://schemas.openxmlformats.org/officeDocument/2006/relationships/font" Target="fonts/font25.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font" Target="fonts/font21.fntdata"/><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font" Target="fonts/font20.fntdata"/><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en Fore" userId="099ca418-096d-4750-99a5-946c84e7c9e1" providerId="ADAL" clId="{58C47F55-ECC8-4F3A-9DAF-81467B58BDC8}"/>
    <pc:docChg chg="undo redo custSel addSld delSld modSld sldOrd modMainMaster">
      <pc:chgData name="Karen Fore" userId="099ca418-096d-4750-99a5-946c84e7c9e1" providerId="ADAL" clId="{58C47F55-ECC8-4F3A-9DAF-81467B58BDC8}" dt="2021-10-05T18:10:59.102" v="7316" actId="20577"/>
      <pc:docMkLst>
        <pc:docMk/>
      </pc:docMkLst>
      <pc:sldChg chg="addSp delSp modSp mod modNotesTx">
        <pc:chgData name="Karen Fore" userId="099ca418-096d-4750-99a5-946c84e7c9e1" providerId="ADAL" clId="{58C47F55-ECC8-4F3A-9DAF-81467B58BDC8}" dt="2021-10-04T22:19:07.076" v="7222" actId="20577"/>
        <pc:sldMkLst>
          <pc:docMk/>
          <pc:sldMk cId="2106842752" sldId="256"/>
        </pc:sldMkLst>
        <pc:spChg chg="del mod ord">
          <ac:chgData name="Karen Fore" userId="099ca418-096d-4750-99a5-946c84e7c9e1" providerId="ADAL" clId="{58C47F55-ECC8-4F3A-9DAF-81467B58BDC8}" dt="2021-09-01T18:02:33.761" v="96" actId="478"/>
          <ac:spMkLst>
            <pc:docMk/>
            <pc:sldMk cId="2106842752" sldId="256"/>
            <ac:spMk id="2" creationId="{D6CE5A2D-F386-42D2-B65E-3BF3D00AC5C3}"/>
          </ac:spMkLst>
        </pc:spChg>
        <pc:spChg chg="mod">
          <ac:chgData name="Karen Fore" userId="099ca418-096d-4750-99a5-946c84e7c9e1" providerId="ADAL" clId="{58C47F55-ECC8-4F3A-9DAF-81467B58BDC8}" dt="2021-10-04T22:19:07.076" v="7222" actId="20577"/>
          <ac:spMkLst>
            <pc:docMk/>
            <pc:sldMk cId="2106842752" sldId="256"/>
            <ac:spMk id="3" creationId="{E26D5BAD-99F3-4318-AD98-4AE287D7012E}"/>
          </ac:spMkLst>
        </pc:spChg>
        <pc:spChg chg="mod">
          <ac:chgData name="Karen Fore" userId="099ca418-096d-4750-99a5-946c84e7c9e1" providerId="ADAL" clId="{58C47F55-ECC8-4F3A-9DAF-81467B58BDC8}" dt="2021-09-01T18:06:20.800" v="138" actId="12788"/>
          <ac:spMkLst>
            <pc:docMk/>
            <pc:sldMk cId="2106842752" sldId="256"/>
            <ac:spMk id="5" creationId="{56649752-44F6-49CE-AEA1-AD080AB486D1}"/>
          </ac:spMkLst>
        </pc:spChg>
        <pc:spChg chg="mod">
          <ac:chgData name="Karen Fore" userId="099ca418-096d-4750-99a5-946c84e7c9e1" providerId="ADAL" clId="{58C47F55-ECC8-4F3A-9DAF-81467B58BDC8}" dt="2021-09-01T18:08:01.104" v="171" actId="6549"/>
          <ac:spMkLst>
            <pc:docMk/>
            <pc:sldMk cId="2106842752" sldId="256"/>
            <ac:spMk id="6" creationId="{C273E771-D74B-4F3E-849D-0DD61A10E741}"/>
          </ac:spMkLst>
        </pc:spChg>
        <pc:spChg chg="del mod">
          <ac:chgData name="Karen Fore" userId="099ca418-096d-4750-99a5-946c84e7c9e1" providerId="ADAL" clId="{58C47F55-ECC8-4F3A-9DAF-81467B58BDC8}" dt="2021-09-09T19:59:32.624" v="3569" actId="478"/>
          <ac:spMkLst>
            <pc:docMk/>
            <pc:sldMk cId="2106842752" sldId="256"/>
            <ac:spMk id="7" creationId="{C2F86219-1852-41D6-A2BD-B60087FCED37}"/>
          </ac:spMkLst>
        </pc:spChg>
        <pc:spChg chg="del mod">
          <ac:chgData name="Karen Fore" userId="099ca418-096d-4750-99a5-946c84e7c9e1" providerId="ADAL" clId="{58C47F55-ECC8-4F3A-9DAF-81467B58BDC8}" dt="2021-09-08T23:24:18.641" v="2577"/>
          <ac:spMkLst>
            <pc:docMk/>
            <pc:sldMk cId="2106842752" sldId="256"/>
            <ac:spMk id="8" creationId="{BC658A3C-CAED-4C15-9376-258A15511509}"/>
          </ac:spMkLst>
        </pc:spChg>
        <pc:spChg chg="del mod ord">
          <ac:chgData name="Karen Fore" userId="099ca418-096d-4750-99a5-946c84e7c9e1" providerId="ADAL" clId="{58C47F55-ECC8-4F3A-9DAF-81467B58BDC8}" dt="2021-09-01T18:02:33.765" v="98"/>
          <ac:spMkLst>
            <pc:docMk/>
            <pc:sldMk cId="2106842752" sldId="256"/>
            <ac:spMk id="10" creationId="{C9F8B92D-CA8D-4785-B6E9-A1C82593CFD6}"/>
          </ac:spMkLst>
        </pc:spChg>
        <pc:picChg chg="add mod">
          <ac:chgData name="Karen Fore" userId="099ca418-096d-4750-99a5-946c84e7c9e1" providerId="ADAL" clId="{58C47F55-ECC8-4F3A-9DAF-81467B58BDC8}" dt="2021-09-01T18:06:31.008" v="146" actId="1037"/>
          <ac:picMkLst>
            <pc:docMk/>
            <pc:sldMk cId="2106842752" sldId="256"/>
            <ac:picMk id="11" creationId="{815D95EC-9D0F-403A-A314-B296E6708EAC}"/>
          </ac:picMkLst>
        </pc:picChg>
        <pc:picChg chg="add mod">
          <ac:chgData name="Karen Fore" userId="099ca418-096d-4750-99a5-946c84e7c9e1" providerId="ADAL" clId="{58C47F55-ECC8-4F3A-9DAF-81467B58BDC8}" dt="2021-09-01T18:07:17.127" v="153"/>
          <ac:picMkLst>
            <pc:docMk/>
            <pc:sldMk cId="2106842752" sldId="256"/>
            <ac:picMk id="12" creationId="{3EFBE7CB-28AD-4977-84CD-06EFE91749C5}"/>
          </ac:picMkLst>
        </pc:picChg>
        <pc:picChg chg="add del mod">
          <ac:chgData name="Karen Fore" userId="099ca418-096d-4750-99a5-946c84e7c9e1" providerId="ADAL" clId="{58C47F55-ECC8-4F3A-9DAF-81467B58BDC8}" dt="2021-09-01T18:07:04.438" v="152"/>
          <ac:picMkLst>
            <pc:docMk/>
            <pc:sldMk cId="2106842752" sldId="256"/>
            <ac:picMk id="13" creationId="{2F3532A8-A64E-4E2E-B6CC-5FC8098D43FF}"/>
          </ac:picMkLst>
        </pc:picChg>
        <pc:cxnChg chg="mod ord">
          <ac:chgData name="Karen Fore" userId="099ca418-096d-4750-99a5-946c84e7c9e1" providerId="ADAL" clId="{58C47F55-ECC8-4F3A-9DAF-81467B58BDC8}" dt="2021-09-01T18:06:20.800" v="138" actId="12788"/>
          <ac:cxnSpMkLst>
            <pc:docMk/>
            <pc:sldMk cId="2106842752" sldId="256"/>
            <ac:cxnSpMk id="4" creationId="{85001B01-B8FB-4D91-B92C-13033F395072}"/>
          </ac:cxnSpMkLst>
        </pc:cxnChg>
      </pc:sldChg>
      <pc:sldChg chg="del">
        <pc:chgData name="Karen Fore" userId="099ca418-096d-4750-99a5-946c84e7c9e1" providerId="ADAL" clId="{58C47F55-ECC8-4F3A-9DAF-81467B58BDC8}" dt="2021-09-01T18:06:51.215" v="150" actId="47"/>
        <pc:sldMkLst>
          <pc:docMk/>
          <pc:sldMk cId="4248630282" sldId="1214"/>
        </pc:sldMkLst>
      </pc:sldChg>
      <pc:sldChg chg="addSp modSp mod ord modClrScheme chgLayout">
        <pc:chgData name="Karen Fore" userId="099ca418-096d-4750-99a5-946c84e7c9e1" providerId="ADAL" clId="{58C47F55-ECC8-4F3A-9DAF-81467B58BDC8}" dt="2021-09-01T22:00:18.231" v="2496" actId="167"/>
        <pc:sldMkLst>
          <pc:docMk/>
          <pc:sldMk cId="1667008414" sldId="1217"/>
        </pc:sldMkLst>
        <pc:spChg chg="mod ord">
          <ac:chgData name="Karen Fore" userId="099ca418-096d-4750-99a5-946c84e7c9e1" providerId="ADAL" clId="{58C47F55-ECC8-4F3A-9DAF-81467B58BDC8}" dt="2021-09-01T21:58:21.431" v="2434" actId="6549"/>
          <ac:spMkLst>
            <pc:docMk/>
            <pc:sldMk cId="1667008414" sldId="1217"/>
            <ac:spMk id="2" creationId="{1E2F113E-B9ED-4D54-B421-500BA1660374}"/>
          </ac:spMkLst>
        </pc:spChg>
        <pc:spChg chg="mod ord">
          <ac:chgData name="Karen Fore" userId="099ca418-096d-4750-99a5-946c84e7c9e1" providerId="ADAL" clId="{58C47F55-ECC8-4F3A-9DAF-81467B58BDC8}" dt="2021-09-01T21:59:20.264" v="2484" actId="947"/>
          <ac:spMkLst>
            <pc:docMk/>
            <pc:sldMk cId="1667008414" sldId="1217"/>
            <ac:spMk id="3" creationId="{F3BE3858-B5CB-4056-ADD0-E0B2F124D519}"/>
          </ac:spMkLst>
        </pc:spChg>
        <pc:spChg chg="add mod ord">
          <ac:chgData name="Karen Fore" userId="099ca418-096d-4750-99a5-946c84e7c9e1" providerId="ADAL" clId="{58C47F55-ECC8-4F3A-9DAF-81467B58BDC8}" dt="2021-09-01T22:00:18.231" v="2496" actId="167"/>
          <ac:spMkLst>
            <pc:docMk/>
            <pc:sldMk cId="1667008414" sldId="1217"/>
            <ac:spMk id="4" creationId="{4515A947-7C0C-4E5E-BE30-E058F81CF51F}"/>
          </ac:spMkLst>
        </pc:spChg>
        <pc:picChg chg="mod">
          <ac:chgData name="Karen Fore" userId="099ca418-096d-4750-99a5-946c84e7c9e1" providerId="ADAL" clId="{58C47F55-ECC8-4F3A-9DAF-81467B58BDC8}" dt="2021-09-01T21:59:31.396" v="2485" actId="1076"/>
          <ac:picMkLst>
            <pc:docMk/>
            <pc:sldMk cId="1667008414" sldId="1217"/>
            <ac:picMk id="8" creationId="{2CBDE78C-D49D-4420-A7F7-1DC4D310ACEE}"/>
          </ac:picMkLst>
        </pc:picChg>
      </pc:sldChg>
      <pc:sldChg chg="addSp delSp modSp mod ord modClrScheme chgLayout">
        <pc:chgData name="Karen Fore" userId="099ca418-096d-4750-99a5-946c84e7c9e1" providerId="ADAL" clId="{58C47F55-ECC8-4F3A-9DAF-81467B58BDC8}" dt="2021-09-13T19:04:25.384" v="6853" actId="1076"/>
        <pc:sldMkLst>
          <pc:docMk/>
          <pc:sldMk cId="3509168601" sldId="1218"/>
        </pc:sldMkLst>
        <pc:spChg chg="mod ord">
          <ac:chgData name="Karen Fore" userId="099ca418-096d-4750-99a5-946c84e7c9e1" providerId="ADAL" clId="{58C47F55-ECC8-4F3A-9DAF-81467B58BDC8}" dt="2021-09-01T19:59:26.171" v="1085" actId="20577"/>
          <ac:spMkLst>
            <pc:docMk/>
            <pc:sldMk cId="3509168601" sldId="1218"/>
            <ac:spMk id="2" creationId="{15E155AE-3EA8-4E08-B18E-12D0F4220311}"/>
          </ac:spMkLst>
        </pc:spChg>
        <pc:spChg chg="mod ord">
          <ac:chgData name="Karen Fore" userId="099ca418-096d-4750-99a5-946c84e7c9e1" providerId="ADAL" clId="{58C47F55-ECC8-4F3A-9DAF-81467B58BDC8}" dt="2021-09-13T19:04:25.384" v="6853" actId="1076"/>
          <ac:spMkLst>
            <pc:docMk/>
            <pc:sldMk cId="3509168601" sldId="1218"/>
            <ac:spMk id="3" creationId="{381C6A80-B3A4-457A-9F3D-3EADC1265A7F}"/>
          </ac:spMkLst>
        </pc:spChg>
        <pc:spChg chg="mod ord">
          <ac:chgData name="Karen Fore" userId="099ca418-096d-4750-99a5-946c84e7c9e1" providerId="ADAL" clId="{58C47F55-ECC8-4F3A-9DAF-81467B58BDC8}" dt="2021-09-01T20:01:31.717" v="1096" actId="33524"/>
          <ac:spMkLst>
            <pc:docMk/>
            <pc:sldMk cId="3509168601" sldId="1218"/>
            <ac:spMk id="4" creationId="{383D25EF-B951-4514-B176-7D5B88F3E805}"/>
          </ac:spMkLst>
        </pc:spChg>
        <pc:spChg chg="add del mod ord">
          <ac:chgData name="Karen Fore" userId="099ca418-096d-4750-99a5-946c84e7c9e1" providerId="ADAL" clId="{58C47F55-ECC8-4F3A-9DAF-81467B58BDC8}" dt="2021-09-01T19:57:51.541" v="1036" actId="700"/>
          <ac:spMkLst>
            <pc:docMk/>
            <pc:sldMk cId="3509168601" sldId="1218"/>
            <ac:spMk id="5" creationId="{9650D34D-1F4E-43FB-9925-08923E0A6A5C}"/>
          </ac:spMkLst>
        </pc:spChg>
        <pc:graphicFrameChg chg="mod modGraphic">
          <ac:chgData name="Karen Fore" userId="099ca418-096d-4750-99a5-946c84e7c9e1" providerId="ADAL" clId="{58C47F55-ECC8-4F3A-9DAF-81467B58BDC8}" dt="2021-09-01T20:02:57.348" v="1105" actId="207"/>
          <ac:graphicFrameMkLst>
            <pc:docMk/>
            <pc:sldMk cId="3509168601" sldId="1218"/>
            <ac:graphicFrameMk id="19" creationId="{CADDE62A-E98F-4E55-BC0F-BD3BE5747448}"/>
          </ac:graphicFrameMkLst>
        </pc:graphicFrameChg>
      </pc:sldChg>
      <pc:sldChg chg="addSp delSp modSp mod modClrScheme chgLayout modNotesTx">
        <pc:chgData name="Karen Fore" userId="099ca418-096d-4750-99a5-946c84e7c9e1" providerId="ADAL" clId="{58C47F55-ECC8-4F3A-9DAF-81467B58BDC8}" dt="2021-09-09T23:53:02.735" v="5866" actId="6549"/>
        <pc:sldMkLst>
          <pc:docMk/>
          <pc:sldMk cId="2004258327" sldId="1220"/>
        </pc:sldMkLst>
        <pc:spChg chg="del mod ord">
          <ac:chgData name="Karen Fore" userId="099ca418-096d-4750-99a5-946c84e7c9e1" providerId="ADAL" clId="{58C47F55-ECC8-4F3A-9DAF-81467B58BDC8}" dt="2021-09-01T20:18:39.036" v="1440" actId="478"/>
          <ac:spMkLst>
            <pc:docMk/>
            <pc:sldMk cId="2004258327" sldId="1220"/>
            <ac:spMk id="2" creationId="{508507FA-6EBD-4536-A0B1-D6E171618E43}"/>
          </ac:spMkLst>
        </pc:spChg>
        <pc:spChg chg="mod ord">
          <ac:chgData name="Karen Fore" userId="099ca418-096d-4750-99a5-946c84e7c9e1" providerId="ADAL" clId="{58C47F55-ECC8-4F3A-9DAF-81467B58BDC8}" dt="2021-09-01T20:33:40.333" v="1699" actId="20577"/>
          <ac:spMkLst>
            <pc:docMk/>
            <pc:sldMk cId="2004258327" sldId="1220"/>
            <ac:spMk id="3" creationId="{31DBA82A-3215-4049-86DD-EFF74FA293F0}"/>
          </ac:spMkLst>
        </pc:spChg>
        <pc:spChg chg="mod ord">
          <ac:chgData name="Karen Fore" userId="099ca418-096d-4750-99a5-946c84e7c9e1" providerId="ADAL" clId="{58C47F55-ECC8-4F3A-9DAF-81467B58BDC8}" dt="2021-09-01T20:24:33.169" v="1494" actId="1036"/>
          <ac:spMkLst>
            <pc:docMk/>
            <pc:sldMk cId="2004258327" sldId="1220"/>
            <ac:spMk id="4" creationId="{A9C66E3A-F1B5-4683-A75D-F0C83FCE9C35}"/>
          </ac:spMkLst>
        </pc:spChg>
        <pc:spChg chg="add del mod ord">
          <ac:chgData name="Karen Fore" userId="099ca418-096d-4750-99a5-946c84e7c9e1" providerId="ADAL" clId="{58C47F55-ECC8-4F3A-9DAF-81467B58BDC8}" dt="2021-09-01T20:20:15.665" v="1472" actId="478"/>
          <ac:spMkLst>
            <pc:docMk/>
            <pc:sldMk cId="2004258327" sldId="1220"/>
            <ac:spMk id="6" creationId="{76FA5817-3CEC-4B95-811E-D283BFFA175E}"/>
          </ac:spMkLst>
        </pc:spChg>
        <pc:spChg chg="add mod ord">
          <ac:chgData name="Karen Fore" userId="099ca418-096d-4750-99a5-946c84e7c9e1" providerId="ADAL" clId="{58C47F55-ECC8-4F3A-9DAF-81467B58BDC8}" dt="2021-09-01T20:57:10.120" v="2223" actId="20577"/>
          <ac:spMkLst>
            <pc:docMk/>
            <pc:sldMk cId="2004258327" sldId="1220"/>
            <ac:spMk id="7" creationId="{976B905A-E90E-4258-8132-4AC590298332}"/>
          </ac:spMkLst>
        </pc:spChg>
        <pc:picChg chg="del">
          <ac:chgData name="Karen Fore" userId="099ca418-096d-4750-99a5-946c84e7c9e1" providerId="ADAL" clId="{58C47F55-ECC8-4F3A-9DAF-81467B58BDC8}" dt="2021-09-01T20:19:36.821" v="1458" actId="21"/>
          <ac:picMkLst>
            <pc:docMk/>
            <pc:sldMk cId="2004258327" sldId="1220"/>
            <ac:picMk id="5" creationId="{9B2A607E-2058-4964-A9A8-6B0064DDE468}"/>
          </ac:picMkLst>
        </pc:picChg>
        <pc:picChg chg="add del mod">
          <ac:chgData name="Karen Fore" userId="099ca418-096d-4750-99a5-946c84e7c9e1" providerId="ADAL" clId="{58C47F55-ECC8-4F3A-9DAF-81467B58BDC8}" dt="2021-09-01T20:20:29.533" v="1478" actId="1076"/>
          <ac:picMkLst>
            <pc:docMk/>
            <pc:sldMk cId="2004258327" sldId="1220"/>
            <ac:picMk id="8" creationId="{54050E47-FF12-4AA4-82AE-839B408857E1}"/>
          </ac:picMkLst>
        </pc:picChg>
        <pc:picChg chg="add del mod modCrop">
          <ac:chgData name="Karen Fore" userId="099ca418-096d-4750-99a5-946c84e7c9e1" providerId="ADAL" clId="{58C47F55-ECC8-4F3A-9DAF-81467B58BDC8}" dt="2021-09-01T20:20:12.494" v="1470"/>
          <ac:picMkLst>
            <pc:docMk/>
            <pc:sldMk cId="2004258327" sldId="1220"/>
            <ac:picMk id="9" creationId="{528CD6DD-241D-4014-A108-41F684E2B268}"/>
          </ac:picMkLst>
        </pc:picChg>
      </pc:sldChg>
      <pc:sldChg chg="del">
        <pc:chgData name="Karen Fore" userId="099ca418-096d-4750-99a5-946c84e7c9e1" providerId="ADAL" clId="{58C47F55-ECC8-4F3A-9DAF-81467B58BDC8}" dt="2021-09-01T20:33:25.769" v="1693" actId="47"/>
        <pc:sldMkLst>
          <pc:docMk/>
          <pc:sldMk cId="2010875281" sldId="1221"/>
        </pc:sldMkLst>
      </pc:sldChg>
      <pc:sldChg chg="del">
        <pc:chgData name="Karen Fore" userId="099ca418-096d-4750-99a5-946c84e7c9e1" providerId="ADAL" clId="{58C47F55-ECC8-4F3A-9DAF-81467B58BDC8}" dt="2021-09-01T20:54:17.669" v="2130" actId="47"/>
        <pc:sldMkLst>
          <pc:docMk/>
          <pc:sldMk cId="4062168189" sldId="1222"/>
        </pc:sldMkLst>
      </pc:sldChg>
      <pc:sldChg chg="addSp delSp modSp mod ord modClrScheme chgLayout">
        <pc:chgData name="Karen Fore" userId="099ca418-096d-4750-99a5-946c84e7c9e1" providerId="ADAL" clId="{58C47F55-ECC8-4F3A-9DAF-81467B58BDC8}" dt="2021-10-05T18:10:59.102" v="7316" actId="20577"/>
        <pc:sldMkLst>
          <pc:docMk/>
          <pc:sldMk cId="492410887" sldId="1224"/>
        </pc:sldMkLst>
        <pc:spChg chg="mod ord">
          <ac:chgData name="Karen Fore" userId="099ca418-096d-4750-99a5-946c84e7c9e1" providerId="ADAL" clId="{58C47F55-ECC8-4F3A-9DAF-81467B58BDC8}" dt="2021-09-13T19:04:57.237" v="6878" actId="21"/>
          <ac:spMkLst>
            <pc:docMk/>
            <pc:sldMk cId="492410887" sldId="1224"/>
            <ac:spMk id="2" creationId="{D99524EA-5936-4D8D-B96E-A8026BCA4DE7}"/>
          </ac:spMkLst>
        </pc:spChg>
        <pc:spChg chg="mod">
          <ac:chgData name="Karen Fore" userId="099ca418-096d-4750-99a5-946c84e7c9e1" providerId="ADAL" clId="{58C47F55-ECC8-4F3A-9DAF-81467B58BDC8}" dt="2021-09-01T18:49:19.253" v="945" actId="165"/>
          <ac:spMkLst>
            <pc:docMk/>
            <pc:sldMk cId="492410887" sldId="1224"/>
            <ac:spMk id="6" creationId="{1EEE3FFE-BBCD-43D0-9514-46F2CAD89093}"/>
          </ac:spMkLst>
        </pc:spChg>
        <pc:spChg chg="mod">
          <ac:chgData name="Karen Fore" userId="099ca418-096d-4750-99a5-946c84e7c9e1" providerId="ADAL" clId="{58C47F55-ECC8-4F3A-9DAF-81467B58BDC8}" dt="2021-09-01T18:49:19.253" v="945" actId="165"/>
          <ac:spMkLst>
            <pc:docMk/>
            <pc:sldMk cId="492410887" sldId="1224"/>
            <ac:spMk id="7" creationId="{1D0F6163-04E0-4432-9F6E-3A87FF48B874}"/>
          </ac:spMkLst>
        </pc:spChg>
        <pc:spChg chg="mod">
          <ac:chgData name="Karen Fore" userId="099ca418-096d-4750-99a5-946c84e7c9e1" providerId="ADAL" clId="{58C47F55-ECC8-4F3A-9DAF-81467B58BDC8}" dt="2021-09-01T18:49:19.253" v="945" actId="165"/>
          <ac:spMkLst>
            <pc:docMk/>
            <pc:sldMk cId="492410887" sldId="1224"/>
            <ac:spMk id="9" creationId="{304580D7-59DD-4060-AA40-046446CFF8BB}"/>
          </ac:spMkLst>
        </pc:spChg>
        <pc:spChg chg="mod topLvl">
          <ac:chgData name="Karen Fore" userId="099ca418-096d-4750-99a5-946c84e7c9e1" providerId="ADAL" clId="{58C47F55-ECC8-4F3A-9DAF-81467B58BDC8}" dt="2021-10-05T18:10:43.534" v="7306" actId="20577"/>
          <ac:spMkLst>
            <pc:docMk/>
            <pc:sldMk cId="492410887" sldId="1224"/>
            <ac:spMk id="12" creationId="{787858AC-F840-4EBF-A5EA-E961A7C0B245}"/>
          </ac:spMkLst>
        </pc:spChg>
        <pc:spChg chg="mod">
          <ac:chgData name="Karen Fore" userId="099ca418-096d-4750-99a5-946c84e7c9e1" providerId="ADAL" clId="{58C47F55-ECC8-4F3A-9DAF-81467B58BDC8}" dt="2021-09-01T18:49:19.253" v="945" actId="165"/>
          <ac:spMkLst>
            <pc:docMk/>
            <pc:sldMk cId="492410887" sldId="1224"/>
            <ac:spMk id="15" creationId="{A72FD752-7CE4-48BE-9D9F-845D57E590F4}"/>
          </ac:spMkLst>
        </pc:spChg>
        <pc:spChg chg="mod">
          <ac:chgData name="Karen Fore" userId="099ca418-096d-4750-99a5-946c84e7c9e1" providerId="ADAL" clId="{58C47F55-ECC8-4F3A-9DAF-81467B58BDC8}" dt="2021-09-01T18:49:19.253" v="945" actId="165"/>
          <ac:spMkLst>
            <pc:docMk/>
            <pc:sldMk cId="492410887" sldId="1224"/>
            <ac:spMk id="16" creationId="{C4960D06-88D7-4336-B939-DDDA0200FE10}"/>
          </ac:spMkLst>
        </pc:spChg>
        <pc:spChg chg="mod">
          <ac:chgData name="Karen Fore" userId="099ca418-096d-4750-99a5-946c84e7c9e1" providerId="ADAL" clId="{58C47F55-ECC8-4F3A-9DAF-81467B58BDC8}" dt="2021-09-01T18:49:19.253" v="945" actId="165"/>
          <ac:spMkLst>
            <pc:docMk/>
            <pc:sldMk cId="492410887" sldId="1224"/>
            <ac:spMk id="17" creationId="{4714D9E2-5B1A-4392-8938-4C64BAB59258}"/>
          </ac:spMkLst>
        </pc:spChg>
        <pc:spChg chg="mod topLvl">
          <ac:chgData name="Karen Fore" userId="099ca418-096d-4750-99a5-946c84e7c9e1" providerId="ADAL" clId="{58C47F55-ECC8-4F3A-9DAF-81467B58BDC8}" dt="2021-10-05T18:10:18.157" v="7290" actId="20577"/>
          <ac:spMkLst>
            <pc:docMk/>
            <pc:sldMk cId="492410887" sldId="1224"/>
            <ac:spMk id="18" creationId="{8905D6E1-B87E-4BD2-AE62-C51B3E414B88}"/>
          </ac:spMkLst>
        </pc:spChg>
        <pc:spChg chg="mod">
          <ac:chgData name="Karen Fore" userId="099ca418-096d-4750-99a5-946c84e7c9e1" providerId="ADAL" clId="{58C47F55-ECC8-4F3A-9DAF-81467B58BDC8}" dt="2021-09-01T18:49:19.253" v="945" actId="165"/>
          <ac:spMkLst>
            <pc:docMk/>
            <pc:sldMk cId="492410887" sldId="1224"/>
            <ac:spMk id="21" creationId="{199E585E-559D-4E5D-A017-42CD74266510}"/>
          </ac:spMkLst>
        </pc:spChg>
        <pc:spChg chg="mod">
          <ac:chgData name="Karen Fore" userId="099ca418-096d-4750-99a5-946c84e7c9e1" providerId="ADAL" clId="{58C47F55-ECC8-4F3A-9DAF-81467B58BDC8}" dt="2021-09-01T18:49:19.253" v="945" actId="165"/>
          <ac:spMkLst>
            <pc:docMk/>
            <pc:sldMk cId="492410887" sldId="1224"/>
            <ac:spMk id="22" creationId="{FAA5FDC7-1FCE-4FA1-980A-EBC425F00269}"/>
          </ac:spMkLst>
        </pc:spChg>
        <pc:spChg chg="mod">
          <ac:chgData name="Karen Fore" userId="099ca418-096d-4750-99a5-946c84e7c9e1" providerId="ADAL" clId="{58C47F55-ECC8-4F3A-9DAF-81467B58BDC8}" dt="2021-09-01T18:49:19.253" v="945" actId="165"/>
          <ac:spMkLst>
            <pc:docMk/>
            <pc:sldMk cId="492410887" sldId="1224"/>
            <ac:spMk id="23" creationId="{F6A52129-4A40-4409-85CD-2365F34D723D}"/>
          </ac:spMkLst>
        </pc:spChg>
        <pc:spChg chg="mod topLvl">
          <ac:chgData name="Karen Fore" userId="099ca418-096d-4750-99a5-946c84e7c9e1" providerId="ADAL" clId="{58C47F55-ECC8-4F3A-9DAF-81467B58BDC8}" dt="2021-10-05T18:10:31.309" v="7298" actId="6549"/>
          <ac:spMkLst>
            <pc:docMk/>
            <pc:sldMk cId="492410887" sldId="1224"/>
            <ac:spMk id="26" creationId="{A97C566F-BA21-4FC9-9EE7-35CF11780DE3}"/>
          </ac:spMkLst>
        </pc:spChg>
        <pc:spChg chg="mod">
          <ac:chgData name="Karen Fore" userId="099ca418-096d-4750-99a5-946c84e7c9e1" providerId="ADAL" clId="{58C47F55-ECC8-4F3A-9DAF-81467B58BDC8}" dt="2021-09-01T18:49:19.253" v="945" actId="165"/>
          <ac:spMkLst>
            <pc:docMk/>
            <pc:sldMk cId="492410887" sldId="1224"/>
            <ac:spMk id="32" creationId="{E136DBAF-56BF-4183-8234-A8DC21058C97}"/>
          </ac:spMkLst>
        </pc:spChg>
        <pc:spChg chg="mod">
          <ac:chgData name="Karen Fore" userId="099ca418-096d-4750-99a5-946c84e7c9e1" providerId="ADAL" clId="{58C47F55-ECC8-4F3A-9DAF-81467B58BDC8}" dt="2021-09-01T18:49:19.253" v="945" actId="165"/>
          <ac:spMkLst>
            <pc:docMk/>
            <pc:sldMk cId="492410887" sldId="1224"/>
            <ac:spMk id="33" creationId="{54DCF36E-F740-43EE-A7C8-9911A7A76EAC}"/>
          </ac:spMkLst>
        </pc:spChg>
        <pc:spChg chg="mod">
          <ac:chgData name="Karen Fore" userId="099ca418-096d-4750-99a5-946c84e7c9e1" providerId="ADAL" clId="{58C47F55-ECC8-4F3A-9DAF-81467B58BDC8}" dt="2021-09-01T18:49:19.253" v="945" actId="165"/>
          <ac:spMkLst>
            <pc:docMk/>
            <pc:sldMk cId="492410887" sldId="1224"/>
            <ac:spMk id="34" creationId="{4BB89F3D-4513-4EBA-81EE-ADF8666B3F67}"/>
          </ac:spMkLst>
        </pc:spChg>
        <pc:spChg chg="mod topLvl">
          <ac:chgData name="Karen Fore" userId="099ca418-096d-4750-99a5-946c84e7c9e1" providerId="ADAL" clId="{58C47F55-ECC8-4F3A-9DAF-81467B58BDC8}" dt="2021-10-05T18:10:59.102" v="7316" actId="20577"/>
          <ac:spMkLst>
            <pc:docMk/>
            <pc:sldMk cId="492410887" sldId="1224"/>
            <ac:spMk id="37" creationId="{1AE0D61B-F243-4C53-93DB-B827B2152B37}"/>
          </ac:spMkLst>
        </pc:spChg>
        <pc:spChg chg="mod">
          <ac:chgData name="Karen Fore" userId="099ca418-096d-4750-99a5-946c84e7c9e1" providerId="ADAL" clId="{58C47F55-ECC8-4F3A-9DAF-81467B58BDC8}" dt="2021-09-01T18:49:19.253" v="945" actId="165"/>
          <ac:spMkLst>
            <pc:docMk/>
            <pc:sldMk cId="492410887" sldId="1224"/>
            <ac:spMk id="44" creationId="{500BA191-1933-4AF6-997B-42FCA8DB8F72}"/>
          </ac:spMkLst>
        </pc:spChg>
        <pc:spChg chg="mod">
          <ac:chgData name="Karen Fore" userId="099ca418-096d-4750-99a5-946c84e7c9e1" providerId="ADAL" clId="{58C47F55-ECC8-4F3A-9DAF-81467B58BDC8}" dt="2021-09-01T18:49:19.253" v="945" actId="165"/>
          <ac:spMkLst>
            <pc:docMk/>
            <pc:sldMk cId="492410887" sldId="1224"/>
            <ac:spMk id="45" creationId="{B88B966E-CFD1-45B6-AF74-54B9A31CD78A}"/>
          </ac:spMkLst>
        </pc:spChg>
        <pc:spChg chg="mod">
          <ac:chgData name="Karen Fore" userId="099ca418-096d-4750-99a5-946c84e7c9e1" providerId="ADAL" clId="{58C47F55-ECC8-4F3A-9DAF-81467B58BDC8}" dt="2021-09-01T18:49:19.253" v="945" actId="165"/>
          <ac:spMkLst>
            <pc:docMk/>
            <pc:sldMk cId="492410887" sldId="1224"/>
            <ac:spMk id="46" creationId="{654EE4F8-E73F-4272-B4A6-0BB77CA0612C}"/>
          </ac:spMkLst>
        </pc:spChg>
        <pc:spChg chg="mod topLvl">
          <ac:chgData name="Karen Fore" userId="099ca418-096d-4750-99a5-946c84e7c9e1" providerId="ADAL" clId="{58C47F55-ECC8-4F3A-9DAF-81467B58BDC8}" dt="2021-10-05T18:10:08.947" v="7287" actId="20577"/>
          <ac:spMkLst>
            <pc:docMk/>
            <pc:sldMk cId="492410887" sldId="1224"/>
            <ac:spMk id="47" creationId="{8323A677-A191-464A-B001-DBFE99F70112}"/>
          </ac:spMkLst>
        </pc:spChg>
        <pc:spChg chg="del mod ord">
          <ac:chgData name="Karen Fore" userId="099ca418-096d-4750-99a5-946c84e7c9e1" providerId="ADAL" clId="{58C47F55-ECC8-4F3A-9DAF-81467B58BDC8}" dt="2021-09-01T18:44:30.415" v="847" actId="478"/>
          <ac:spMkLst>
            <pc:docMk/>
            <pc:sldMk cId="492410887" sldId="1224"/>
            <ac:spMk id="56" creationId="{C0051CC8-2BAC-4F99-A937-6CD65186A2E1}"/>
          </ac:spMkLst>
        </pc:spChg>
        <pc:grpChg chg="add mod">
          <ac:chgData name="Karen Fore" userId="099ca418-096d-4750-99a5-946c84e7c9e1" providerId="ADAL" clId="{58C47F55-ECC8-4F3A-9DAF-81467B58BDC8}" dt="2021-09-13T19:05:25.813" v="6885" actId="1037"/>
          <ac:grpSpMkLst>
            <pc:docMk/>
            <pc:sldMk cId="492410887" sldId="1224"/>
            <ac:grpSpMk id="3" creationId="{A6A30BC3-F32B-460D-882B-779FD223163A}"/>
          </ac:grpSpMkLst>
        </pc:grpChg>
        <pc:grpChg chg="mod topLvl">
          <ac:chgData name="Karen Fore" userId="099ca418-096d-4750-99a5-946c84e7c9e1" providerId="ADAL" clId="{58C47F55-ECC8-4F3A-9DAF-81467B58BDC8}" dt="2021-09-01T18:50:13.637" v="952" actId="164"/>
          <ac:grpSpMkLst>
            <pc:docMk/>
            <pc:sldMk cId="492410887" sldId="1224"/>
            <ac:grpSpMk id="5" creationId="{FD210124-5B5C-4139-80C5-62D5B077163C}"/>
          </ac:grpSpMkLst>
        </pc:grpChg>
        <pc:grpChg chg="add mod">
          <ac:chgData name="Karen Fore" userId="099ca418-096d-4750-99a5-946c84e7c9e1" providerId="ADAL" clId="{58C47F55-ECC8-4F3A-9DAF-81467B58BDC8}" dt="2021-09-13T19:05:25.813" v="6885" actId="1037"/>
          <ac:grpSpMkLst>
            <pc:docMk/>
            <pc:sldMk cId="492410887" sldId="1224"/>
            <ac:grpSpMk id="8" creationId="{D6B3C558-33DA-4A1F-B158-AFA5B338EF6B}"/>
          </ac:grpSpMkLst>
        </pc:grpChg>
        <pc:grpChg chg="add mod">
          <ac:chgData name="Karen Fore" userId="099ca418-096d-4750-99a5-946c84e7c9e1" providerId="ADAL" clId="{58C47F55-ECC8-4F3A-9DAF-81467B58BDC8}" dt="2021-09-01T18:50:09.519" v="951" actId="164"/>
          <ac:grpSpMkLst>
            <pc:docMk/>
            <pc:sldMk cId="492410887" sldId="1224"/>
            <ac:grpSpMk id="10" creationId="{28E98D11-B0AC-4FC9-B6D9-0B16FC62D1AE}"/>
          </ac:grpSpMkLst>
        </pc:grpChg>
        <pc:grpChg chg="add mod">
          <ac:chgData name="Karen Fore" userId="099ca418-096d-4750-99a5-946c84e7c9e1" providerId="ADAL" clId="{58C47F55-ECC8-4F3A-9DAF-81467B58BDC8}" dt="2021-09-01T18:50:13.637" v="952" actId="164"/>
          <ac:grpSpMkLst>
            <pc:docMk/>
            <pc:sldMk cId="492410887" sldId="1224"/>
            <ac:grpSpMk id="11" creationId="{BF27DC5B-9B20-4DFA-8F7A-5F64303A5D69}"/>
          </ac:grpSpMkLst>
        </pc:grpChg>
        <pc:grpChg chg="mod topLvl">
          <ac:chgData name="Karen Fore" userId="099ca418-096d-4750-99a5-946c84e7c9e1" providerId="ADAL" clId="{58C47F55-ECC8-4F3A-9DAF-81467B58BDC8}" dt="2021-09-01T18:50:05.266" v="950" actId="164"/>
          <ac:grpSpMkLst>
            <pc:docMk/>
            <pc:sldMk cId="492410887" sldId="1224"/>
            <ac:grpSpMk id="14" creationId="{04F45C52-9889-4130-8146-59DDE54A9B78}"/>
          </ac:grpSpMkLst>
        </pc:grpChg>
        <pc:grpChg chg="mod topLvl">
          <ac:chgData name="Karen Fore" userId="099ca418-096d-4750-99a5-946c84e7c9e1" providerId="ADAL" clId="{58C47F55-ECC8-4F3A-9DAF-81467B58BDC8}" dt="2021-09-01T18:50:09.519" v="951" actId="164"/>
          <ac:grpSpMkLst>
            <pc:docMk/>
            <pc:sldMk cId="492410887" sldId="1224"/>
            <ac:grpSpMk id="20" creationId="{5E4FE9FE-A1B5-4A13-9111-3CBEF28AF295}"/>
          </ac:grpSpMkLst>
        </pc:grpChg>
        <pc:grpChg chg="add mod">
          <ac:chgData name="Karen Fore" userId="099ca418-096d-4750-99a5-946c84e7c9e1" providerId="ADAL" clId="{58C47F55-ECC8-4F3A-9DAF-81467B58BDC8}" dt="2021-09-01T18:50:17.780" v="953" actId="164"/>
          <ac:grpSpMkLst>
            <pc:docMk/>
            <pc:sldMk cId="492410887" sldId="1224"/>
            <ac:grpSpMk id="24" creationId="{AC091BF1-EB52-4A60-8EB0-F62DEB3DD193}"/>
          </ac:grpSpMkLst>
        </pc:grpChg>
        <pc:grpChg chg="mod topLvl">
          <ac:chgData name="Karen Fore" userId="099ca418-096d-4750-99a5-946c84e7c9e1" providerId="ADAL" clId="{58C47F55-ECC8-4F3A-9DAF-81467B58BDC8}" dt="2021-09-01T18:50:17.780" v="953" actId="164"/>
          <ac:grpSpMkLst>
            <pc:docMk/>
            <pc:sldMk cId="492410887" sldId="1224"/>
            <ac:grpSpMk id="31" creationId="{12A9B991-98B5-4F41-A200-8BED1CF52D91}"/>
          </ac:grpSpMkLst>
        </pc:grpChg>
        <pc:grpChg chg="mod topLvl">
          <ac:chgData name="Karen Fore" userId="099ca418-096d-4750-99a5-946c84e7c9e1" providerId="ADAL" clId="{58C47F55-ECC8-4F3A-9DAF-81467B58BDC8}" dt="2021-09-01T18:49:59.608" v="949" actId="164"/>
          <ac:grpSpMkLst>
            <pc:docMk/>
            <pc:sldMk cId="492410887" sldId="1224"/>
            <ac:grpSpMk id="43" creationId="{A954A063-A31D-492F-ADD9-F98985F2D5D3}"/>
          </ac:grpSpMkLst>
        </pc:grpChg>
        <pc:grpChg chg="del mod topLvl">
          <ac:chgData name="Karen Fore" userId="099ca418-096d-4750-99a5-946c84e7c9e1" providerId="ADAL" clId="{58C47F55-ECC8-4F3A-9DAF-81467B58BDC8}" dt="2021-09-01T18:49:19.253" v="945" actId="165"/>
          <ac:grpSpMkLst>
            <pc:docMk/>
            <pc:sldMk cId="492410887" sldId="1224"/>
            <ac:grpSpMk id="50" creationId="{71E0A6E6-9EB6-4DF5-B4FA-CB1AB012FEFE}"/>
          </ac:grpSpMkLst>
        </pc:grpChg>
        <pc:grpChg chg="del mod topLvl">
          <ac:chgData name="Karen Fore" userId="099ca418-096d-4750-99a5-946c84e7c9e1" providerId="ADAL" clId="{58C47F55-ECC8-4F3A-9DAF-81467B58BDC8}" dt="2021-09-01T18:49:19.253" v="945" actId="165"/>
          <ac:grpSpMkLst>
            <pc:docMk/>
            <pc:sldMk cId="492410887" sldId="1224"/>
            <ac:grpSpMk id="51" creationId="{06181320-7C5C-413A-BD64-0BA27612E8E4}"/>
          </ac:grpSpMkLst>
        </pc:grpChg>
        <pc:grpChg chg="del mod topLvl">
          <ac:chgData name="Karen Fore" userId="099ca418-096d-4750-99a5-946c84e7c9e1" providerId="ADAL" clId="{58C47F55-ECC8-4F3A-9DAF-81467B58BDC8}" dt="2021-09-01T18:49:19.253" v="945" actId="165"/>
          <ac:grpSpMkLst>
            <pc:docMk/>
            <pc:sldMk cId="492410887" sldId="1224"/>
            <ac:grpSpMk id="52" creationId="{1BE0843F-0720-4465-9E0D-A681BC944D0F}"/>
          </ac:grpSpMkLst>
        </pc:grpChg>
        <pc:grpChg chg="del mod topLvl">
          <ac:chgData name="Karen Fore" userId="099ca418-096d-4750-99a5-946c84e7c9e1" providerId="ADAL" clId="{58C47F55-ECC8-4F3A-9DAF-81467B58BDC8}" dt="2021-09-01T18:49:19.253" v="945" actId="165"/>
          <ac:grpSpMkLst>
            <pc:docMk/>
            <pc:sldMk cId="492410887" sldId="1224"/>
            <ac:grpSpMk id="53" creationId="{0393E9CC-F4FB-45C5-9EC5-41E9483A4376}"/>
          </ac:grpSpMkLst>
        </pc:grpChg>
        <pc:grpChg chg="del mod topLvl">
          <ac:chgData name="Karen Fore" userId="099ca418-096d-4750-99a5-946c84e7c9e1" providerId="ADAL" clId="{58C47F55-ECC8-4F3A-9DAF-81467B58BDC8}" dt="2021-09-01T18:49:19.253" v="945" actId="165"/>
          <ac:grpSpMkLst>
            <pc:docMk/>
            <pc:sldMk cId="492410887" sldId="1224"/>
            <ac:grpSpMk id="54" creationId="{6CFED09E-FB2D-4E05-9CA1-E2C61B5B47DE}"/>
          </ac:grpSpMkLst>
        </pc:grpChg>
        <pc:grpChg chg="del mod">
          <ac:chgData name="Karen Fore" userId="099ca418-096d-4750-99a5-946c84e7c9e1" providerId="ADAL" clId="{58C47F55-ECC8-4F3A-9DAF-81467B58BDC8}" dt="2021-09-01T18:47:50.833" v="919" actId="165"/>
          <ac:grpSpMkLst>
            <pc:docMk/>
            <pc:sldMk cId="492410887" sldId="1224"/>
            <ac:grpSpMk id="55" creationId="{409EE482-0A46-4F20-A9B8-CFCCA36E3133}"/>
          </ac:grpSpMkLst>
        </pc:grpChg>
        <pc:picChg chg="mod topLvl">
          <ac:chgData name="Karen Fore" userId="099ca418-096d-4750-99a5-946c84e7c9e1" providerId="ADAL" clId="{58C47F55-ECC8-4F3A-9DAF-81467B58BDC8}" dt="2021-09-01T18:49:59.608" v="949" actId="164"/>
          <ac:picMkLst>
            <pc:docMk/>
            <pc:sldMk cId="492410887" sldId="1224"/>
            <ac:picMk id="4" creationId="{2FC18B36-B4B0-4953-AFDA-368ED7C6BED2}"/>
          </ac:picMkLst>
        </pc:picChg>
        <pc:picChg chg="mod topLvl">
          <ac:chgData name="Karen Fore" userId="099ca418-096d-4750-99a5-946c84e7c9e1" providerId="ADAL" clId="{58C47F55-ECC8-4F3A-9DAF-81467B58BDC8}" dt="2021-09-01T18:50:13.637" v="952" actId="164"/>
          <ac:picMkLst>
            <pc:docMk/>
            <pc:sldMk cId="492410887" sldId="1224"/>
            <ac:picMk id="13" creationId="{B7196887-4BFD-49D6-B879-36663BE681DD}"/>
          </ac:picMkLst>
        </pc:picChg>
        <pc:picChg chg="mod topLvl">
          <ac:chgData name="Karen Fore" userId="099ca418-096d-4750-99a5-946c84e7c9e1" providerId="ADAL" clId="{58C47F55-ECC8-4F3A-9DAF-81467B58BDC8}" dt="2021-09-01T18:50:05.266" v="950" actId="164"/>
          <ac:picMkLst>
            <pc:docMk/>
            <pc:sldMk cId="492410887" sldId="1224"/>
            <ac:picMk id="19" creationId="{1C7228C0-73AC-408C-B10C-448EEE56AAFD}"/>
          </ac:picMkLst>
        </pc:picChg>
        <pc:picChg chg="mod topLvl">
          <ac:chgData name="Karen Fore" userId="099ca418-096d-4750-99a5-946c84e7c9e1" providerId="ADAL" clId="{58C47F55-ECC8-4F3A-9DAF-81467B58BDC8}" dt="2021-09-01T18:50:09.519" v="951" actId="164"/>
          <ac:picMkLst>
            <pc:docMk/>
            <pc:sldMk cId="492410887" sldId="1224"/>
            <ac:picMk id="30" creationId="{8999920F-2B8F-41D7-A3A8-A32B1BD89B04}"/>
          </ac:picMkLst>
        </pc:picChg>
        <pc:picChg chg="mod topLvl">
          <ac:chgData name="Karen Fore" userId="099ca418-096d-4750-99a5-946c84e7c9e1" providerId="ADAL" clId="{58C47F55-ECC8-4F3A-9DAF-81467B58BDC8}" dt="2021-09-01T18:50:17.780" v="953" actId="164"/>
          <ac:picMkLst>
            <pc:docMk/>
            <pc:sldMk cId="492410887" sldId="1224"/>
            <ac:picMk id="38" creationId="{A4B4D131-7DD1-45A7-9CDB-C1B28354E244}"/>
          </ac:picMkLst>
        </pc:picChg>
      </pc:sldChg>
      <pc:sldChg chg="addSp delSp modSp mod ord modClrScheme chgLayout">
        <pc:chgData name="Karen Fore" userId="099ca418-096d-4750-99a5-946c84e7c9e1" providerId="ADAL" clId="{58C47F55-ECC8-4F3A-9DAF-81467B58BDC8}" dt="2021-09-01T20:17:00.549" v="1422" actId="1035"/>
        <pc:sldMkLst>
          <pc:docMk/>
          <pc:sldMk cId="546151183" sldId="1234"/>
        </pc:sldMkLst>
        <pc:spChg chg="mod ord">
          <ac:chgData name="Karen Fore" userId="099ca418-096d-4750-99a5-946c84e7c9e1" providerId="ADAL" clId="{58C47F55-ECC8-4F3A-9DAF-81467B58BDC8}" dt="2021-09-01T20:16:52.737" v="1389" actId="700"/>
          <ac:spMkLst>
            <pc:docMk/>
            <pc:sldMk cId="546151183" sldId="1234"/>
            <ac:spMk id="2" creationId="{15E155AE-3EA8-4E08-B18E-12D0F4220311}"/>
          </ac:spMkLst>
        </pc:spChg>
        <pc:spChg chg="add mod ord">
          <ac:chgData name="Karen Fore" userId="099ca418-096d-4750-99a5-946c84e7c9e1" providerId="ADAL" clId="{58C47F55-ECC8-4F3A-9DAF-81467B58BDC8}" dt="2021-09-01T20:17:00.549" v="1422" actId="1035"/>
          <ac:spMkLst>
            <pc:docMk/>
            <pc:sldMk cId="546151183" sldId="1234"/>
            <ac:spMk id="4" creationId="{63D37B43-55C8-462F-888F-45352DBAA515}"/>
          </ac:spMkLst>
        </pc:spChg>
        <pc:spChg chg="mod">
          <ac:chgData name="Karen Fore" userId="099ca418-096d-4750-99a5-946c84e7c9e1" providerId="ADAL" clId="{58C47F55-ECC8-4F3A-9DAF-81467B58BDC8}" dt="2021-09-01T20:17:00.549" v="1422" actId="1035"/>
          <ac:spMkLst>
            <pc:docMk/>
            <pc:sldMk cId="546151183" sldId="1234"/>
            <ac:spMk id="5" creationId="{1C0A41E3-A86B-46BE-A108-2DBC45118362}"/>
          </ac:spMkLst>
        </pc:spChg>
        <pc:spChg chg="add del mod">
          <ac:chgData name="Karen Fore" userId="099ca418-096d-4750-99a5-946c84e7c9e1" providerId="ADAL" clId="{58C47F55-ECC8-4F3A-9DAF-81467B58BDC8}" dt="2021-09-01T20:12:43.415" v="1311" actId="478"/>
          <ac:spMkLst>
            <pc:docMk/>
            <pc:sldMk cId="546151183" sldId="1234"/>
            <ac:spMk id="10" creationId="{9B70AB07-08A8-4239-9E8E-6862BFABDEA2}"/>
          </ac:spMkLst>
        </pc:spChg>
        <pc:spChg chg="del mod ord">
          <ac:chgData name="Karen Fore" userId="099ca418-096d-4750-99a5-946c84e7c9e1" providerId="ADAL" clId="{58C47F55-ECC8-4F3A-9DAF-81467B58BDC8}" dt="2021-09-01T20:12:40.055" v="1310" actId="478"/>
          <ac:spMkLst>
            <pc:docMk/>
            <pc:sldMk cId="546151183" sldId="1234"/>
            <ac:spMk id="19" creationId="{628271B3-4A3B-4B6E-A07C-430B46F6B781}"/>
          </ac:spMkLst>
        </pc:spChg>
        <pc:spChg chg="mod">
          <ac:chgData name="Karen Fore" userId="099ca418-096d-4750-99a5-946c84e7c9e1" providerId="ADAL" clId="{58C47F55-ECC8-4F3A-9DAF-81467B58BDC8}" dt="2021-09-01T20:17:00.549" v="1422" actId="1035"/>
          <ac:spMkLst>
            <pc:docMk/>
            <pc:sldMk cId="546151183" sldId="1234"/>
            <ac:spMk id="21" creationId="{7F1861A9-0817-4AF6-B704-7C75B1CF8272}"/>
          </ac:spMkLst>
        </pc:spChg>
        <pc:spChg chg="mod">
          <ac:chgData name="Karen Fore" userId="099ca418-096d-4750-99a5-946c84e7c9e1" providerId="ADAL" clId="{58C47F55-ECC8-4F3A-9DAF-81467B58BDC8}" dt="2021-09-01T20:17:00.549" v="1422" actId="1035"/>
          <ac:spMkLst>
            <pc:docMk/>
            <pc:sldMk cId="546151183" sldId="1234"/>
            <ac:spMk id="27" creationId="{0AD1C4BE-2C77-43AB-8414-C963C00C5D49}"/>
          </ac:spMkLst>
        </pc:spChg>
        <pc:spChg chg="mod">
          <ac:chgData name="Karen Fore" userId="099ca418-096d-4750-99a5-946c84e7c9e1" providerId="ADAL" clId="{58C47F55-ECC8-4F3A-9DAF-81467B58BDC8}" dt="2021-09-01T20:17:00.549" v="1422" actId="1035"/>
          <ac:spMkLst>
            <pc:docMk/>
            <pc:sldMk cId="546151183" sldId="1234"/>
            <ac:spMk id="28" creationId="{82EFF4C7-0032-4753-8129-6D1A96F538C2}"/>
          </ac:spMkLst>
        </pc:spChg>
        <pc:spChg chg="mod">
          <ac:chgData name="Karen Fore" userId="099ca418-096d-4750-99a5-946c84e7c9e1" providerId="ADAL" clId="{58C47F55-ECC8-4F3A-9DAF-81467B58BDC8}" dt="2021-09-01T20:17:00.549" v="1422" actId="1035"/>
          <ac:spMkLst>
            <pc:docMk/>
            <pc:sldMk cId="546151183" sldId="1234"/>
            <ac:spMk id="33" creationId="{DA32B973-D6EC-FD4C-B0E0-B2CFB1D825F5}"/>
          </ac:spMkLst>
        </pc:spChg>
        <pc:spChg chg="mod">
          <ac:chgData name="Karen Fore" userId="099ca418-096d-4750-99a5-946c84e7c9e1" providerId="ADAL" clId="{58C47F55-ECC8-4F3A-9DAF-81467B58BDC8}" dt="2021-09-01T20:17:00.549" v="1422" actId="1035"/>
          <ac:spMkLst>
            <pc:docMk/>
            <pc:sldMk cId="546151183" sldId="1234"/>
            <ac:spMk id="34" creationId="{AAE05F8E-D782-3E45-A81C-10A89C1CECA1}"/>
          </ac:spMkLst>
        </pc:spChg>
        <pc:spChg chg="add mod ord">
          <ac:chgData name="Karen Fore" userId="099ca418-096d-4750-99a5-946c84e7c9e1" providerId="ADAL" clId="{58C47F55-ECC8-4F3A-9DAF-81467B58BDC8}" dt="2021-09-01T20:17:00.549" v="1422" actId="1035"/>
          <ac:spMkLst>
            <pc:docMk/>
            <pc:sldMk cId="546151183" sldId="1234"/>
            <ac:spMk id="35" creationId="{19A0C13A-7448-49ED-A75E-6528A7660A65}"/>
          </ac:spMkLst>
        </pc:spChg>
        <pc:spChg chg="mod">
          <ac:chgData name="Karen Fore" userId="099ca418-096d-4750-99a5-946c84e7c9e1" providerId="ADAL" clId="{58C47F55-ECC8-4F3A-9DAF-81467B58BDC8}" dt="2021-09-01T20:17:00.549" v="1422" actId="1035"/>
          <ac:spMkLst>
            <pc:docMk/>
            <pc:sldMk cId="546151183" sldId="1234"/>
            <ac:spMk id="2049" creationId="{25984D74-A26D-4C64-9B73-50DD1F583C05}"/>
          </ac:spMkLst>
        </pc:spChg>
        <pc:spChg chg="add del mod">
          <ac:chgData name="Karen Fore" userId="099ca418-096d-4750-99a5-946c84e7c9e1" providerId="ADAL" clId="{58C47F55-ECC8-4F3A-9DAF-81467B58BDC8}" dt="2021-09-01T20:10:13.365" v="1239" actId="478"/>
          <ac:spMkLst>
            <pc:docMk/>
            <pc:sldMk cId="546151183" sldId="1234"/>
            <ac:spMk id="2054" creationId="{05D42CDB-C975-4250-A548-B2F2D5D06149}"/>
          </ac:spMkLst>
        </pc:spChg>
        <pc:grpChg chg="add mod">
          <ac:chgData name="Karen Fore" userId="099ca418-096d-4750-99a5-946c84e7c9e1" providerId="ADAL" clId="{58C47F55-ECC8-4F3A-9DAF-81467B58BDC8}" dt="2021-09-01T20:17:00.549" v="1422" actId="1035"/>
          <ac:grpSpMkLst>
            <pc:docMk/>
            <pc:sldMk cId="546151183" sldId="1234"/>
            <ac:grpSpMk id="3" creationId="{B4AE33D4-6B3F-4FB8-B6B0-809A446A4316}"/>
          </ac:grpSpMkLst>
        </pc:grpChg>
        <pc:grpChg chg="mod">
          <ac:chgData name="Karen Fore" userId="099ca418-096d-4750-99a5-946c84e7c9e1" providerId="ADAL" clId="{58C47F55-ECC8-4F3A-9DAF-81467B58BDC8}" dt="2021-09-01T20:17:00.549" v="1422" actId="1035"/>
          <ac:grpSpMkLst>
            <pc:docMk/>
            <pc:sldMk cId="546151183" sldId="1234"/>
            <ac:grpSpMk id="29" creationId="{09C6C586-D736-DF48-A6C6-0272D17C7789}"/>
          </ac:grpSpMkLst>
        </pc:grpChg>
        <pc:grpChg chg="mod">
          <ac:chgData name="Karen Fore" userId="099ca418-096d-4750-99a5-946c84e7c9e1" providerId="ADAL" clId="{58C47F55-ECC8-4F3A-9DAF-81467B58BDC8}" dt="2021-09-01T20:17:00.549" v="1422" actId="1035"/>
          <ac:grpSpMkLst>
            <pc:docMk/>
            <pc:sldMk cId="546151183" sldId="1234"/>
            <ac:grpSpMk id="47" creationId="{5D17175F-B97E-4F10-8550-CDDD00F08434}"/>
          </ac:grpSpMkLst>
        </pc:grpChg>
        <pc:grpChg chg="mod">
          <ac:chgData name="Karen Fore" userId="099ca418-096d-4750-99a5-946c84e7c9e1" providerId="ADAL" clId="{58C47F55-ECC8-4F3A-9DAF-81467B58BDC8}" dt="2021-09-01T20:17:00.549" v="1422" actId="1035"/>
          <ac:grpSpMkLst>
            <pc:docMk/>
            <pc:sldMk cId="546151183" sldId="1234"/>
            <ac:grpSpMk id="53" creationId="{18C521A5-9159-4E6F-BF32-EFB9D380553D}"/>
          </ac:grpSpMkLst>
        </pc:grpChg>
        <pc:grpChg chg="mod">
          <ac:chgData name="Karen Fore" userId="099ca418-096d-4750-99a5-946c84e7c9e1" providerId="ADAL" clId="{58C47F55-ECC8-4F3A-9DAF-81467B58BDC8}" dt="2021-09-01T20:17:00.549" v="1422" actId="1035"/>
          <ac:grpSpMkLst>
            <pc:docMk/>
            <pc:sldMk cId="546151183" sldId="1234"/>
            <ac:grpSpMk id="2052" creationId="{9A62A6AE-5D0F-4A93-944E-1438E1D8C420}"/>
          </ac:grpSpMkLst>
        </pc:grpChg>
        <pc:picChg chg="mod modCrop">
          <ac:chgData name="Karen Fore" userId="099ca418-096d-4750-99a5-946c84e7c9e1" providerId="ADAL" clId="{58C47F55-ECC8-4F3A-9DAF-81467B58BDC8}" dt="2021-09-01T20:17:00.549" v="1422" actId="1035"/>
          <ac:picMkLst>
            <pc:docMk/>
            <pc:sldMk cId="546151183" sldId="1234"/>
            <ac:picMk id="6" creationId="{8413716A-2E85-49CC-A5F4-A5409D36AAEA}"/>
          </ac:picMkLst>
        </pc:picChg>
        <pc:picChg chg="mod">
          <ac:chgData name="Karen Fore" userId="099ca418-096d-4750-99a5-946c84e7c9e1" providerId="ADAL" clId="{58C47F55-ECC8-4F3A-9DAF-81467B58BDC8}" dt="2021-09-01T20:17:00.549" v="1422" actId="1035"/>
          <ac:picMkLst>
            <pc:docMk/>
            <pc:sldMk cId="546151183" sldId="1234"/>
            <ac:picMk id="7" creationId="{3FB0F502-707B-4680-93E9-CB7C90DFB3A7}"/>
          </ac:picMkLst>
        </pc:picChg>
        <pc:picChg chg="mod">
          <ac:chgData name="Karen Fore" userId="099ca418-096d-4750-99a5-946c84e7c9e1" providerId="ADAL" clId="{58C47F55-ECC8-4F3A-9DAF-81467B58BDC8}" dt="2021-09-01T20:17:00.549" v="1422" actId="1035"/>
          <ac:picMkLst>
            <pc:docMk/>
            <pc:sldMk cId="546151183" sldId="1234"/>
            <ac:picMk id="8" creationId="{26EBB54D-4103-4877-A122-50255E9528BD}"/>
          </ac:picMkLst>
        </pc:picChg>
        <pc:picChg chg="mod">
          <ac:chgData name="Karen Fore" userId="099ca418-096d-4750-99a5-946c84e7c9e1" providerId="ADAL" clId="{58C47F55-ECC8-4F3A-9DAF-81467B58BDC8}" dt="2021-09-01T20:17:00.549" v="1422" actId="1035"/>
          <ac:picMkLst>
            <pc:docMk/>
            <pc:sldMk cId="546151183" sldId="1234"/>
            <ac:picMk id="30" creationId="{C7B17A27-76C0-C64A-9732-5A6B7F477C71}"/>
          </ac:picMkLst>
        </pc:picChg>
        <pc:picChg chg="mod">
          <ac:chgData name="Karen Fore" userId="099ca418-096d-4750-99a5-946c84e7c9e1" providerId="ADAL" clId="{58C47F55-ECC8-4F3A-9DAF-81467B58BDC8}" dt="2021-09-01T20:17:00.549" v="1422" actId="1035"/>
          <ac:picMkLst>
            <pc:docMk/>
            <pc:sldMk cId="546151183" sldId="1234"/>
            <ac:picMk id="31" creationId="{B89F6C0B-1D24-6345-B43B-35E0E2C89B74}"/>
          </ac:picMkLst>
        </pc:picChg>
        <pc:picChg chg="mod">
          <ac:chgData name="Karen Fore" userId="099ca418-096d-4750-99a5-946c84e7c9e1" providerId="ADAL" clId="{58C47F55-ECC8-4F3A-9DAF-81467B58BDC8}" dt="2021-09-01T20:17:00.549" v="1422" actId="1035"/>
          <ac:picMkLst>
            <pc:docMk/>
            <pc:sldMk cId="546151183" sldId="1234"/>
            <ac:picMk id="32" creationId="{6591DEDF-E155-854C-9E58-D44D32F867C5}"/>
          </ac:picMkLst>
        </pc:picChg>
        <pc:picChg chg="mod">
          <ac:chgData name="Karen Fore" userId="099ca418-096d-4750-99a5-946c84e7c9e1" providerId="ADAL" clId="{58C47F55-ECC8-4F3A-9DAF-81467B58BDC8}" dt="2021-09-01T20:17:00.549" v="1422" actId="1035"/>
          <ac:picMkLst>
            <pc:docMk/>
            <pc:sldMk cId="546151183" sldId="1234"/>
            <ac:picMk id="48" creationId="{3DF51F16-AC4B-4B7C-89FE-876B2C47292B}"/>
          </ac:picMkLst>
        </pc:picChg>
        <pc:picChg chg="mod">
          <ac:chgData name="Karen Fore" userId="099ca418-096d-4750-99a5-946c84e7c9e1" providerId="ADAL" clId="{58C47F55-ECC8-4F3A-9DAF-81467B58BDC8}" dt="2021-09-01T20:17:00.549" v="1422" actId="1035"/>
          <ac:picMkLst>
            <pc:docMk/>
            <pc:sldMk cId="546151183" sldId="1234"/>
            <ac:picMk id="49" creationId="{B2AC4C0B-A525-466A-92AC-5222F5D9B83B}"/>
          </ac:picMkLst>
        </pc:picChg>
        <pc:picChg chg="mod">
          <ac:chgData name="Karen Fore" userId="099ca418-096d-4750-99a5-946c84e7c9e1" providerId="ADAL" clId="{58C47F55-ECC8-4F3A-9DAF-81467B58BDC8}" dt="2021-09-01T20:17:00.549" v="1422" actId="1035"/>
          <ac:picMkLst>
            <pc:docMk/>
            <pc:sldMk cId="546151183" sldId="1234"/>
            <ac:picMk id="50" creationId="{6D167D3D-55B2-4823-B7FF-CEA39D384FE5}"/>
          </ac:picMkLst>
        </pc:picChg>
        <pc:picChg chg="mod">
          <ac:chgData name="Karen Fore" userId="099ca418-096d-4750-99a5-946c84e7c9e1" providerId="ADAL" clId="{58C47F55-ECC8-4F3A-9DAF-81467B58BDC8}" dt="2021-09-01T20:17:00.549" v="1422" actId="1035"/>
          <ac:picMkLst>
            <pc:docMk/>
            <pc:sldMk cId="546151183" sldId="1234"/>
            <ac:picMk id="54" creationId="{D79C6A23-7049-4806-9529-B06528E88451}"/>
          </ac:picMkLst>
        </pc:picChg>
        <pc:picChg chg="mod">
          <ac:chgData name="Karen Fore" userId="099ca418-096d-4750-99a5-946c84e7c9e1" providerId="ADAL" clId="{58C47F55-ECC8-4F3A-9DAF-81467B58BDC8}" dt="2021-09-01T20:17:00.549" v="1422" actId="1035"/>
          <ac:picMkLst>
            <pc:docMk/>
            <pc:sldMk cId="546151183" sldId="1234"/>
            <ac:picMk id="55" creationId="{B2F969B1-616C-42FD-9F6F-BEE024937CB9}"/>
          </ac:picMkLst>
        </pc:picChg>
        <pc:picChg chg="mod">
          <ac:chgData name="Karen Fore" userId="099ca418-096d-4750-99a5-946c84e7c9e1" providerId="ADAL" clId="{58C47F55-ECC8-4F3A-9DAF-81467B58BDC8}" dt="2021-09-01T20:17:00.549" v="1422" actId="1035"/>
          <ac:picMkLst>
            <pc:docMk/>
            <pc:sldMk cId="546151183" sldId="1234"/>
            <ac:picMk id="56" creationId="{8298AEDE-225E-41E1-BB42-E6BE02387F6A}"/>
          </ac:picMkLst>
        </pc:picChg>
        <pc:picChg chg="mod">
          <ac:chgData name="Karen Fore" userId="099ca418-096d-4750-99a5-946c84e7c9e1" providerId="ADAL" clId="{58C47F55-ECC8-4F3A-9DAF-81467B58BDC8}" dt="2021-09-01T20:17:00.549" v="1422" actId="1035"/>
          <ac:picMkLst>
            <pc:docMk/>
            <pc:sldMk cId="546151183" sldId="1234"/>
            <ac:picMk id="1032" creationId="{115B26E6-A38D-47A7-B505-2F0F66ABB7B6}"/>
          </ac:picMkLst>
        </pc:picChg>
        <pc:picChg chg="mod">
          <ac:chgData name="Karen Fore" userId="099ca418-096d-4750-99a5-946c84e7c9e1" providerId="ADAL" clId="{58C47F55-ECC8-4F3A-9DAF-81467B58BDC8}" dt="2021-09-01T20:17:00.549" v="1422" actId="1035"/>
          <ac:picMkLst>
            <pc:docMk/>
            <pc:sldMk cId="546151183" sldId="1234"/>
            <ac:picMk id="1034" creationId="{DAEFB29C-FE48-4695-B7B1-CED987B44D96}"/>
          </ac:picMkLst>
        </pc:picChg>
      </pc:sldChg>
      <pc:sldChg chg="addSp delSp modSp add mod modNotesTx">
        <pc:chgData name="Karen Fore" userId="099ca418-096d-4750-99a5-946c84e7c9e1" providerId="ADAL" clId="{58C47F55-ECC8-4F3A-9DAF-81467B58BDC8}" dt="2021-10-05T16:58:16.778" v="7284" actId="1037"/>
        <pc:sldMkLst>
          <pc:docMk/>
          <pc:sldMk cId="4177849825" sldId="1440"/>
        </pc:sldMkLst>
        <pc:spChg chg="add mod">
          <ac:chgData name="Karen Fore" userId="099ca418-096d-4750-99a5-946c84e7c9e1" providerId="ADAL" clId="{58C47F55-ECC8-4F3A-9DAF-81467B58BDC8}" dt="2021-10-04T22:17:49.575" v="7195" actId="20577"/>
          <ac:spMkLst>
            <pc:docMk/>
            <pc:sldMk cId="4177849825" sldId="1440"/>
            <ac:spMk id="2" creationId="{723C8070-23BE-4CC8-90CE-75071FD8C2C0}"/>
          </ac:spMkLst>
        </pc:spChg>
        <pc:spChg chg="mod">
          <ac:chgData name="Karen Fore" userId="099ca418-096d-4750-99a5-946c84e7c9e1" providerId="ADAL" clId="{58C47F55-ECC8-4F3A-9DAF-81467B58BDC8}" dt="2021-09-01T18:43:05.105" v="835" actId="113"/>
          <ac:spMkLst>
            <pc:docMk/>
            <pc:sldMk cId="4177849825" sldId="1440"/>
            <ac:spMk id="4" creationId="{00000000-0000-0000-0000-000000000000}"/>
          </ac:spMkLst>
        </pc:spChg>
        <pc:spChg chg="mod">
          <ac:chgData name="Karen Fore" userId="099ca418-096d-4750-99a5-946c84e7c9e1" providerId="ADAL" clId="{58C47F55-ECC8-4F3A-9DAF-81467B58BDC8}" dt="2021-09-09T22:53:03.867" v="5095" actId="113"/>
          <ac:spMkLst>
            <pc:docMk/>
            <pc:sldMk cId="4177849825" sldId="1440"/>
            <ac:spMk id="8" creationId="{2FBF0679-9410-49D5-A2E5-576DF339317D}"/>
          </ac:spMkLst>
        </pc:spChg>
        <pc:spChg chg="add del mod ord">
          <ac:chgData name="Karen Fore" userId="099ca418-096d-4750-99a5-946c84e7c9e1" providerId="ADAL" clId="{58C47F55-ECC8-4F3A-9DAF-81467B58BDC8}" dt="2021-09-09T23:26:34.215" v="5138" actId="478"/>
          <ac:spMkLst>
            <pc:docMk/>
            <pc:sldMk cId="4177849825" sldId="1440"/>
            <ac:spMk id="9" creationId="{CBED09A6-1BB1-42AE-A1BF-05F4E7557C0F}"/>
          </ac:spMkLst>
        </pc:spChg>
        <pc:spChg chg="del">
          <ac:chgData name="Karen Fore" userId="099ca418-096d-4750-99a5-946c84e7c9e1" providerId="ADAL" clId="{58C47F55-ECC8-4F3A-9DAF-81467B58BDC8}" dt="2021-09-01T18:36:19.921" v="669" actId="478"/>
          <ac:spMkLst>
            <pc:docMk/>
            <pc:sldMk cId="4177849825" sldId="1440"/>
            <ac:spMk id="12" creationId="{77EFC63A-5C2B-4042-B4ED-3F9F208A2045}"/>
          </ac:spMkLst>
        </pc:spChg>
        <pc:spChg chg="add del mod">
          <ac:chgData name="Karen Fore" userId="099ca418-096d-4750-99a5-946c84e7c9e1" providerId="ADAL" clId="{58C47F55-ECC8-4F3A-9DAF-81467B58BDC8}" dt="2021-09-09T23:21:20.016" v="5130" actId="1076"/>
          <ac:spMkLst>
            <pc:docMk/>
            <pc:sldMk cId="4177849825" sldId="1440"/>
            <ac:spMk id="13" creationId="{D9680D80-DFB9-4441-9B07-1EA2802121B9}"/>
          </ac:spMkLst>
        </pc:spChg>
        <pc:spChg chg="del">
          <ac:chgData name="Karen Fore" userId="099ca418-096d-4750-99a5-946c84e7c9e1" providerId="ADAL" clId="{58C47F55-ECC8-4F3A-9DAF-81467B58BDC8}" dt="2021-09-01T18:37:13.067" v="705" actId="478"/>
          <ac:spMkLst>
            <pc:docMk/>
            <pc:sldMk cId="4177849825" sldId="1440"/>
            <ac:spMk id="14" creationId="{CB577D7E-2641-41F6-9EED-120547F78C40}"/>
          </ac:spMkLst>
        </pc:spChg>
        <pc:spChg chg="add del mod">
          <ac:chgData name="Karen Fore" userId="099ca418-096d-4750-99a5-946c84e7c9e1" providerId="ADAL" clId="{58C47F55-ECC8-4F3A-9DAF-81467B58BDC8}" dt="2021-10-05T16:57:29.314" v="7260" actId="478"/>
          <ac:spMkLst>
            <pc:docMk/>
            <pc:sldMk cId="4177849825" sldId="1440"/>
            <ac:spMk id="16" creationId="{6A5FB684-363F-4421-8364-799CBAFC05FA}"/>
          </ac:spMkLst>
        </pc:spChg>
        <pc:spChg chg="del mod topLvl">
          <ac:chgData name="Karen Fore" userId="099ca418-096d-4750-99a5-946c84e7c9e1" providerId="ADAL" clId="{58C47F55-ECC8-4F3A-9DAF-81467B58BDC8}" dt="2021-09-01T18:39:32.187" v="734" actId="478"/>
          <ac:spMkLst>
            <pc:docMk/>
            <pc:sldMk cId="4177849825" sldId="1440"/>
            <ac:spMk id="17" creationId="{9215856C-C1E1-40FC-AE41-4BF17FFC6C11}"/>
          </ac:spMkLst>
        </pc:spChg>
        <pc:spChg chg="add del mod">
          <ac:chgData name="Karen Fore" userId="099ca418-096d-4750-99a5-946c84e7c9e1" providerId="ADAL" clId="{58C47F55-ECC8-4F3A-9DAF-81467B58BDC8}" dt="2021-09-01T18:41:44.214" v="829" actId="478"/>
          <ac:spMkLst>
            <pc:docMk/>
            <pc:sldMk cId="4177849825" sldId="1440"/>
            <ac:spMk id="20" creationId="{FDE6E0B5-FFD1-4884-9C14-0413216F43CA}"/>
          </ac:spMkLst>
        </pc:spChg>
        <pc:spChg chg="add mod">
          <ac:chgData name="Karen Fore" userId="099ca418-096d-4750-99a5-946c84e7c9e1" providerId="ADAL" clId="{58C47F55-ECC8-4F3A-9DAF-81467B58BDC8}" dt="2021-09-01T18:39:42.339" v="772" actId="1036"/>
          <ac:spMkLst>
            <pc:docMk/>
            <pc:sldMk cId="4177849825" sldId="1440"/>
            <ac:spMk id="21" creationId="{BDA1837F-AFBD-49A7-916C-0F0576E42464}"/>
          </ac:spMkLst>
        </pc:spChg>
        <pc:spChg chg="mod topLvl">
          <ac:chgData name="Karen Fore" userId="099ca418-096d-4750-99a5-946c84e7c9e1" providerId="ADAL" clId="{58C47F55-ECC8-4F3A-9DAF-81467B58BDC8}" dt="2021-09-01T18:42:04.218" v="831" actId="164"/>
          <ac:spMkLst>
            <pc:docMk/>
            <pc:sldMk cId="4177849825" sldId="1440"/>
            <ac:spMk id="26" creationId="{681C7B5A-5D60-4D75-9480-53262EEDFB88}"/>
          </ac:spMkLst>
        </pc:spChg>
        <pc:spChg chg="mod topLvl">
          <ac:chgData name="Karen Fore" userId="099ca418-096d-4750-99a5-946c84e7c9e1" providerId="ADAL" clId="{58C47F55-ECC8-4F3A-9DAF-81467B58BDC8}" dt="2021-09-01T18:42:04.218" v="831" actId="164"/>
          <ac:spMkLst>
            <pc:docMk/>
            <pc:sldMk cId="4177849825" sldId="1440"/>
            <ac:spMk id="28" creationId="{83840F8E-701A-4A15-A2C2-716EF69AC4FC}"/>
          </ac:spMkLst>
        </pc:spChg>
        <pc:spChg chg="add del mod">
          <ac:chgData name="Karen Fore" userId="099ca418-096d-4750-99a5-946c84e7c9e1" providerId="ADAL" clId="{58C47F55-ECC8-4F3A-9DAF-81467B58BDC8}" dt="2021-09-13T19:03:01.598" v="6848" actId="478"/>
          <ac:spMkLst>
            <pc:docMk/>
            <pc:sldMk cId="4177849825" sldId="1440"/>
            <ac:spMk id="29" creationId="{2E7F2C57-2521-40BC-8F42-D9C2A688D1B1}"/>
          </ac:spMkLst>
        </pc:spChg>
        <pc:spChg chg="mod topLvl">
          <ac:chgData name="Karen Fore" userId="099ca418-096d-4750-99a5-946c84e7c9e1" providerId="ADAL" clId="{58C47F55-ECC8-4F3A-9DAF-81467B58BDC8}" dt="2021-09-01T18:42:04.218" v="831" actId="164"/>
          <ac:spMkLst>
            <pc:docMk/>
            <pc:sldMk cId="4177849825" sldId="1440"/>
            <ac:spMk id="31" creationId="{FE1D19D6-D2C6-43E5-BC01-4BB86FC05C53}"/>
          </ac:spMkLst>
        </pc:spChg>
        <pc:spChg chg="mod topLvl">
          <ac:chgData name="Karen Fore" userId="099ca418-096d-4750-99a5-946c84e7c9e1" providerId="ADAL" clId="{58C47F55-ECC8-4F3A-9DAF-81467B58BDC8}" dt="2021-09-01T18:42:04.218" v="831" actId="164"/>
          <ac:spMkLst>
            <pc:docMk/>
            <pc:sldMk cId="4177849825" sldId="1440"/>
            <ac:spMk id="32" creationId="{EDEE86CD-21FC-432E-88A8-6CE05FC8CB86}"/>
          </ac:spMkLst>
        </pc:spChg>
        <pc:spChg chg="mod topLvl">
          <ac:chgData name="Karen Fore" userId="099ca418-096d-4750-99a5-946c84e7c9e1" providerId="ADAL" clId="{58C47F55-ECC8-4F3A-9DAF-81467B58BDC8}" dt="2021-09-01T18:42:04.218" v="831" actId="164"/>
          <ac:spMkLst>
            <pc:docMk/>
            <pc:sldMk cId="4177849825" sldId="1440"/>
            <ac:spMk id="33" creationId="{E8BB98A5-2ABB-4AEE-ACAA-A410FA85AB6A}"/>
          </ac:spMkLst>
        </pc:spChg>
        <pc:spChg chg="mod topLvl">
          <ac:chgData name="Karen Fore" userId="099ca418-096d-4750-99a5-946c84e7c9e1" providerId="ADAL" clId="{58C47F55-ECC8-4F3A-9DAF-81467B58BDC8}" dt="2021-09-01T18:42:04.218" v="831" actId="164"/>
          <ac:spMkLst>
            <pc:docMk/>
            <pc:sldMk cId="4177849825" sldId="1440"/>
            <ac:spMk id="34" creationId="{E27E6ED4-03B5-4D2B-ACB9-F96F6DE4C205}"/>
          </ac:spMkLst>
        </pc:spChg>
        <pc:spChg chg="mod topLvl">
          <ac:chgData name="Karen Fore" userId="099ca418-096d-4750-99a5-946c84e7c9e1" providerId="ADAL" clId="{58C47F55-ECC8-4F3A-9DAF-81467B58BDC8}" dt="2021-09-01T18:42:04.218" v="831" actId="164"/>
          <ac:spMkLst>
            <pc:docMk/>
            <pc:sldMk cId="4177849825" sldId="1440"/>
            <ac:spMk id="36" creationId="{46F77A7B-FE28-4CE1-B67F-724417920FE5}"/>
          </ac:spMkLst>
        </pc:spChg>
        <pc:spChg chg="mod topLvl">
          <ac:chgData name="Karen Fore" userId="099ca418-096d-4750-99a5-946c84e7c9e1" providerId="ADAL" clId="{58C47F55-ECC8-4F3A-9DAF-81467B58BDC8}" dt="2021-09-01T18:42:04.218" v="831" actId="164"/>
          <ac:spMkLst>
            <pc:docMk/>
            <pc:sldMk cId="4177849825" sldId="1440"/>
            <ac:spMk id="37" creationId="{33D37651-3B79-4279-B57C-500C028C0BEF}"/>
          </ac:spMkLst>
        </pc:spChg>
        <pc:spChg chg="mod topLvl">
          <ac:chgData name="Karen Fore" userId="099ca418-096d-4750-99a5-946c84e7c9e1" providerId="ADAL" clId="{58C47F55-ECC8-4F3A-9DAF-81467B58BDC8}" dt="2021-09-01T18:42:04.218" v="831" actId="164"/>
          <ac:spMkLst>
            <pc:docMk/>
            <pc:sldMk cId="4177849825" sldId="1440"/>
            <ac:spMk id="38" creationId="{68381AA2-0836-4DEE-B406-917E59F0BC5A}"/>
          </ac:spMkLst>
        </pc:spChg>
        <pc:spChg chg="mod topLvl">
          <ac:chgData name="Karen Fore" userId="099ca418-096d-4750-99a5-946c84e7c9e1" providerId="ADAL" clId="{58C47F55-ECC8-4F3A-9DAF-81467B58BDC8}" dt="2021-09-01T18:42:04.218" v="831" actId="164"/>
          <ac:spMkLst>
            <pc:docMk/>
            <pc:sldMk cId="4177849825" sldId="1440"/>
            <ac:spMk id="40" creationId="{2CDA89D4-BFE1-457F-88A2-47215CC78453}"/>
          </ac:spMkLst>
        </pc:spChg>
        <pc:spChg chg="mod topLvl">
          <ac:chgData name="Karen Fore" userId="099ca418-096d-4750-99a5-946c84e7c9e1" providerId="ADAL" clId="{58C47F55-ECC8-4F3A-9DAF-81467B58BDC8}" dt="2021-09-01T18:42:04.218" v="831" actId="164"/>
          <ac:spMkLst>
            <pc:docMk/>
            <pc:sldMk cId="4177849825" sldId="1440"/>
            <ac:spMk id="41" creationId="{18D06FEB-FFD4-4F98-9334-8DBCF98F767E}"/>
          </ac:spMkLst>
        </pc:spChg>
        <pc:spChg chg="mod topLvl">
          <ac:chgData name="Karen Fore" userId="099ca418-096d-4750-99a5-946c84e7c9e1" providerId="ADAL" clId="{58C47F55-ECC8-4F3A-9DAF-81467B58BDC8}" dt="2021-09-01T18:42:04.218" v="831" actId="164"/>
          <ac:spMkLst>
            <pc:docMk/>
            <pc:sldMk cId="4177849825" sldId="1440"/>
            <ac:spMk id="42" creationId="{E70F92F5-E89A-4C5A-AEBF-708191136812}"/>
          </ac:spMkLst>
        </pc:spChg>
        <pc:spChg chg="mod topLvl">
          <ac:chgData name="Karen Fore" userId="099ca418-096d-4750-99a5-946c84e7c9e1" providerId="ADAL" clId="{58C47F55-ECC8-4F3A-9DAF-81467B58BDC8}" dt="2021-09-01T18:42:04.218" v="831" actId="164"/>
          <ac:spMkLst>
            <pc:docMk/>
            <pc:sldMk cId="4177849825" sldId="1440"/>
            <ac:spMk id="44" creationId="{81A7EC70-4D45-4083-A8FB-A802B8529604}"/>
          </ac:spMkLst>
        </pc:spChg>
        <pc:grpChg chg="add del mod">
          <ac:chgData name="Karen Fore" userId="099ca418-096d-4750-99a5-946c84e7c9e1" providerId="ADAL" clId="{58C47F55-ECC8-4F3A-9DAF-81467B58BDC8}" dt="2021-09-01T18:39:32.187" v="734" actId="478"/>
          <ac:grpSpMkLst>
            <pc:docMk/>
            <pc:sldMk cId="4177849825" sldId="1440"/>
            <ac:grpSpMk id="3" creationId="{A74FAEA1-1A1C-4A4E-93FC-C44B8DD60717}"/>
          </ac:grpSpMkLst>
        </pc:grpChg>
        <pc:grpChg chg="add mod">
          <ac:chgData name="Karen Fore" userId="099ca418-096d-4750-99a5-946c84e7c9e1" providerId="ADAL" clId="{58C47F55-ECC8-4F3A-9DAF-81467B58BDC8}" dt="2021-09-09T22:50:27.329" v="5027" actId="1076"/>
          <ac:grpSpMkLst>
            <pc:docMk/>
            <pc:sldMk cId="4177849825" sldId="1440"/>
            <ac:grpSpMk id="5" creationId="{22ACED61-8F06-44EF-922D-DB962E9DEC3A}"/>
          </ac:grpSpMkLst>
        </pc:grpChg>
        <pc:grpChg chg="add del mod">
          <ac:chgData name="Karen Fore" userId="099ca418-096d-4750-99a5-946c84e7c9e1" providerId="ADAL" clId="{58C47F55-ECC8-4F3A-9DAF-81467B58BDC8}" dt="2021-10-05T16:56:42.347" v="7238" actId="478"/>
          <ac:grpSpMkLst>
            <pc:docMk/>
            <pc:sldMk cId="4177849825" sldId="1440"/>
            <ac:grpSpMk id="6" creationId="{12FC2848-D0B6-4B05-A25B-864AA421EED1}"/>
          </ac:grpSpMkLst>
        </pc:grpChg>
        <pc:grpChg chg="add mod">
          <ac:chgData name="Karen Fore" userId="099ca418-096d-4750-99a5-946c84e7c9e1" providerId="ADAL" clId="{58C47F55-ECC8-4F3A-9DAF-81467B58BDC8}" dt="2021-10-05T16:58:01.793" v="7271" actId="164"/>
          <ac:grpSpMkLst>
            <pc:docMk/>
            <pc:sldMk cId="4177849825" sldId="1440"/>
            <ac:grpSpMk id="9" creationId="{C7D64C39-F84C-4477-9230-B5A6C04BBDA3}"/>
          </ac:grpSpMkLst>
        </pc:grpChg>
        <pc:grpChg chg="add del mod">
          <ac:chgData name="Karen Fore" userId="099ca418-096d-4750-99a5-946c84e7c9e1" providerId="ADAL" clId="{58C47F55-ECC8-4F3A-9DAF-81467B58BDC8}" dt="2021-09-01T18:40:29.090" v="796" actId="165"/>
          <ac:grpSpMkLst>
            <pc:docMk/>
            <pc:sldMk cId="4177849825" sldId="1440"/>
            <ac:grpSpMk id="24" creationId="{1FC86F49-5080-42C6-B38F-AD8B8FC0C7C8}"/>
          </ac:grpSpMkLst>
        </pc:grpChg>
        <pc:grpChg chg="add del">
          <ac:chgData name="Karen Fore" userId="099ca418-096d-4750-99a5-946c84e7c9e1" providerId="ADAL" clId="{58C47F55-ECC8-4F3A-9DAF-81467B58BDC8}" dt="2021-09-01T18:38:23.702" v="720" actId="478"/>
          <ac:grpSpMkLst>
            <pc:docMk/>
            <pc:sldMk cId="4177849825" sldId="1440"/>
            <ac:grpSpMk id="27" creationId="{F706A48D-4398-4EAF-B3FB-7CCE5393C127}"/>
          </ac:grpSpMkLst>
        </pc:grpChg>
        <pc:graphicFrameChg chg="add del">
          <ac:chgData name="Karen Fore" userId="099ca418-096d-4750-99a5-946c84e7c9e1" providerId="ADAL" clId="{58C47F55-ECC8-4F3A-9DAF-81467B58BDC8}" dt="2021-09-01T18:37:36.084" v="711" actId="26606"/>
          <ac:graphicFrameMkLst>
            <pc:docMk/>
            <pc:sldMk cId="4177849825" sldId="1440"/>
            <ac:graphicFrameMk id="29" creationId="{311ED44C-F71E-416D-B789-DE2896B53ACE}"/>
          </ac:graphicFrameMkLst>
        </pc:graphicFrameChg>
        <pc:picChg chg="del">
          <ac:chgData name="Karen Fore" userId="099ca418-096d-4750-99a5-946c84e7c9e1" providerId="ADAL" clId="{58C47F55-ECC8-4F3A-9DAF-81467B58BDC8}" dt="2021-09-01T18:39:32.187" v="734" actId="478"/>
          <ac:picMkLst>
            <pc:docMk/>
            <pc:sldMk cId="4177849825" sldId="1440"/>
            <ac:picMk id="2" creationId="{71CB601D-E5CB-4632-AB77-4F3BCA07C5C7}"/>
          </ac:picMkLst>
        </pc:picChg>
        <pc:picChg chg="add del mod">
          <ac:chgData name="Karen Fore" userId="099ca418-096d-4750-99a5-946c84e7c9e1" providerId="ADAL" clId="{58C47F55-ECC8-4F3A-9DAF-81467B58BDC8}" dt="2021-09-09T23:26:34.215" v="5138" actId="478"/>
          <ac:picMkLst>
            <pc:docMk/>
            <pc:sldMk cId="4177849825" sldId="1440"/>
            <ac:picMk id="7" creationId="{39B5F456-1334-4E76-8F53-820E7BCA7CED}"/>
          </ac:picMkLst>
        </pc:picChg>
        <pc:picChg chg="add mod modCrop">
          <ac:chgData name="Karen Fore" userId="099ca418-096d-4750-99a5-946c84e7c9e1" providerId="ADAL" clId="{58C47F55-ECC8-4F3A-9DAF-81467B58BDC8}" dt="2021-10-05T16:58:01.793" v="7271" actId="164"/>
          <ac:picMkLst>
            <pc:docMk/>
            <pc:sldMk cId="4177849825" sldId="1440"/>
            <ac:picMk id="7" creationId="{B3C7448D-1401-4BB8-B2F2-F98F72B1E966}"/>
          </ac:picMkLst>
        </pc:picChg>
        <pc:picChg chg="del">
          <ac:chgData name="Karen Fore" userId="099ca418-096d-4750-99a5-946c84e7c9e1" providerId="ADAL" clId="{58C47F55-ECC8-4F3A-9DAF-81467B58BDC8}" dt="2021-09-01T18:37:13.067" v="705" actId="478"/>
          <ac:picMkLst>
            <pc:docMk/>
            <pc:sldMk cId="4177849825" sldId="1440"/>
            <ac:picMk id="15" creationId="{C0DE3D25-F24C-409D-A8DC-BB0CD03CF677}"/>
          </ac:picMkLst>
        </pc:picChg>
        <pc:picChg chg="add mod">
          <ac:chgData name="Karen Fore" userId="099ca418-096d-4750-99a5-946c84e7c9e1" providerId="ADAL" clId="{58C47F55-ECC8-4F3A-9DAF-81467B58BDC8}" dt="2021-09-01T18:39:15.039" v="732" actId="1076"/>
          <ac:picMkLst>
            <pc:docMk/>
            <pc:sldMk cId="4177849825" sldId="1440"/>
            <ac:picMk id="18" creationId="{1370B6F8-B7BE-4AB7-8866-AC23D820FEEF}"/>
          </ac:picMkLst>
        </pc:picChg>
        <pc:picChg chg="add mod">
          <ac:chgData name="Karen Fore" userId="099ca418-096d-4750-99a5-946c84e7c9e1" providerId="ADAL" clId="{58C47F55-ECC8-4F3A-9DAF-81467B58BDC8}" dt="2021-09-01T18:39:15.039" v="732" actId="1076"/>
          <ac:picMkLst>
            <pc:docMk/>
            <pc:sldMk cId="4177849825" sldId="1440"/>
            <ac:picMk id="19" creationId="{D6D9BDA6-E3E2-43B9-A432-8E15D2A27A93}"/>
          </ac:picMkLst>
        </pc:picChg>
        <pc:picChg chg="add mod">
          <ac:chgData name="Karen Fore" userId="099ca418-096d-4750-99a5-946c84e7c9e1" providerId="ADAL" clId="{58C47F55-ECC8-4F3A-9DAF-81467B58BDC8}" dt="2021-09-09T22:50:27.329" v="5027" actId="1076"/>
          <ac:picMkLst>
            <pc:docMk/>
            <pc:sldMk cId="4177849825" sldId="1440"/>
            <ac:picMk id="22" creationId="{C339AE82-8638-492A-91D7-874BF816555C}"/>
          </ac:picMkLst>
        </pc:picChg>
        <pc:picChg chg="add mod">
          <ac:chgData name="Karen Fore" userId="099ca418-096d-4750-99a5-946c84e7c9e1" providerId="ADAL" clId="{58C47F55-ECC8-4F3A-9DAF-81467B58BDC8}" dt="2021-09-09T22:50:27.329" v="5027" actId="1076"/>
          <ac:picMkLst>
            <pc:docMk/>
            <pc:sldMk cId="4177849825" sldId="1440"/>
            <ac:picMk id="23" creationId="{ECD1C3B4-D99A-4C0A-87FC-5BFE0025EA9D}"/>
          </ac:picMkLst>
        </pc:picChg>
        <pc:picChg chg="del topLvl">
          <ac:chgData name="Karen Fore" userId="099ca418-096d-4750-99a5-946c84e7c9e1" providerId="ADAL" clId="{58C47F55-ECC8-4F3A-9DAF-81467B58BDC8}" dt="2021-09-01T18:38:23.702" v="720" actId="478"/>
          <ac:picMkLst>
            <pc:docMk/>
            <pc:sldMk cId="4177849825" sldId="1440"/>
            <ac:picMk id="25" creationId="{120EB37A-56E3-4642-BC03-3858E21CA8F4}"/>
          </ac:picMkLst>
        </pc:picChg>
        <pc:picChg chg="del">
          <ac:chgData name="Karen Fore" userId="099ca418-096d-4750-99a5-946c84e7c9e1" providerId="ADAL" clId="{58C47F55-ECC8-4F3A-9DAF-81467B58BDC8}" dt="2021-09-01T18:37:20.153" v="706" actId="478"/>
          <ac:picMkLst>
            <pc:docMk/>
            <pc:sldMk cId="4177849825" sldId="1440"/>
            <ac:picMk id="30" creationId="{0937AC60-18E5-47F6-9641-5A6F46565D62}"/>
          </ac:picMkLst>
        </pc:picChg>
        <pc:picChg chg="mod topLvl">
          <ac:chgData name="Karen Fore" userId="099ca418-096d-4750-99a5-946c84e7c9e1" providerId="ADAL" clId="{58C47F55-ECC8-4F3A-9DAF-81467B58BDC8}" dt="2021-09-01T18:42:04.218" v="831" actId="164"/>
          <ac:picMkLst>
            <pc:docMk/>
            <pc:sldMk cId="4177849825" sldId="1440"/>
            <ac:picMk id="35" creationId="{8116BBFE-FD93-4BA4-986F-F9528B7B9235}"/>
          </ac:picMkLst>
        </pc:picChg>
        <pc:picChg chg="mod topLvl">
          <ac:chgData name="Karen Fore" userId="099ca418-096d-4750-99a5-946c84e7c9e1" providerId="ADAL" clId="{58C47F55-ECC8-4F3A-9DAF-81467B58BDC8}" dt="2021-09-09T22:50:34.613" v="5034" actId="1035"/>
          <ac:picMkLst>
            <pc:docMk/>
            <pc:sldMk cId="4177849825" sldId="1440"/>
            <ac:picMk id="39" creationId="{C7C660B4-84D3-4C35-B942-6C66B9750F5F}"/>
          </ac:picMkLst>
        </pc:picChg>
        <pc:picChg chg="mod topLvl">
          <ac:chgData name="Karen Fore" userId="099ca418-096d-4750-99a5-946c84e7c9e1" providerId="ADAL" clId="{58C47F55-ECC8-4F3A-9DAF-81467B58BDC8}" dt="2021-09-09T22:50:39.185" v="5041" actId="1035"/>
          <ac:picMkLst>
            <pc:docMk/>
            <pc:sldMk cId="4177849825" sldId="1440"/>
            <ac:picMk id="43" creationId="{329096AE-7F70-4D33-9867-EBEA7EF0141E}"/>
          </ac:picMkLst>
        </pc:picChg>
        <pc:picChg chg="mod topLvl">
          <ac:chgData name="Karen Fore" userId="099ca418-096d-4750-99a5-946c84e7c9e1" providerId="ADAL" clId="{58C47F55-ECC8-4F3A-9DAF-81467B58BDC8}" dt="2021-09-09T22:50:41.425" v="5048" actId="1035"/>
          <ac:picMkLst>
            <pc:docMk/>
            <pc:sldMk cId="4177849825" sldId="1440"/>
            <ac:picMk id="45" creationId="{F6266B77-27C3-445A-A1C8-413750664C8A}"/>
          </ac:picMkLst>
        </pc:picChg>
        <pc:picChg chg="add del mod">
          <ac:chgData name="Karen Fore" userId="099ca418-096d-4750-99a5-946c84e7c9e1" providerId="ADAL" clId="{58C47F55-ECC8-4F3A-9DAF-81467B58BDC8}" dt="2021-09-09T23:26:34.215" v="5138" actId="478"/>
          <ac:picMkLst>
            <pc:docMk/>
            <pc:sldMk cId="4177849825" sldId="1440"/>
            <ac:picMk id="46" creationId="{18611C09-E202-4775-BFC9-9756976AB9D4}"/>
          </ac:picMkLst>
        </pc:picChg>
        <pc:picChg chg="add mod modCrop">
          <ac:chgData name="Karen Fore" userId="099ca418-096d-4750-99a5-946c84e7c9e1" providerId="ADAL" clId="{58C47F55-ECC8-4F3A-9DAF-81467B58BDC8}" dt="2021-10-05T16:58:05.837" v="7273" actId="1037"/>
          <ac:picMkLst>
            <pc:docMk/>
            <pc:sldMk cId="4177849825" sldId="1440"/>
            <ac:picMk id="46" creationId="{AC0E14D5-DF4B-4931-B695-51DAB376E5D3}"/>
          </ac:picMkLst>
        </pc:picChg>
        <pc:picChg chg="add del mod">
          <ac:chgData name="Karen Fore" userId="099ca418-096d-4750-99a5-946c84e7c9e1" providerId="ADAL" clId="{58C47F55-ECC8-4F3A-9DAF-81467B58BDC8}" dt="2021-09-09T23:26:34.215" v="5138" actId="478"/>
          <ac:picMkLst>
            <pc:docMk/>
            <pc:sldMk cId="4177849825" sldId="1440"/>
            <ac:picMk id="47" creationId="{1EC8B00D-4F1B-4B0B-8266-0298C73AEC3B}"/>
          </ac:picMkLst>
        </pc:picChg>
        <pc:picChg chg="add mod modCrop">
          <ac:chgData name="Karen Fore" userId="099ca418-096d-4750-99a5-946c84e7c9e1" providerId="ADAL" clId="{58C47F55-ECC8-4F3A-9DAF-81467B58BDC8}" dt="2021-10-05T16:58:10.937" v="7276" actId="1037"/>
          <ac:picMkLst>
            <pc:docMk/>
            <pc:sldMk cId="4177849825" sldId="1440"/>
            <ac:picMk id="47" creationId="{7FD54CB0-EC26-44E7-959E-3D660F72E273}"/>
          </ac:picMkLst>
        </pc:picChg>
        <pc:picChg chg="add mod modCrop">
          <ac:chgData name="Karen Fore" userId="099ca418-096d-4750-99a5-946c84e7c9e1" providerId="ADAL" clId="{58C47F55-ECC8-4F3A-9DAF-81467B58BDC8}" dt="2021-10-05T16:58:16.778" v="7284" actId="1037"/>
          <ac:picMkLst>
            <pc:docMk/>
            <pc:sldMk cId="4177849825" sldId="1440"/>
            <ac:picMk id="48" creationId="{E77C90BB-D19C-4392-8ADA-315FB00454F3}"/>
          </ac:picMkLst>
        </pc:picChg>
        <pc:picChg chg="del">
          <ac:chgData name="Karen Fore" userId="099ca418-096d-4750-99a5-946c84e7c9e1" providerId="ADAL" clId="{58C47F55-ECC8-4F3A-9DAF-81467B58BDC8}" dt="2021-09-01T18:37:29.092" v="707" actId="478"/>
          <ac:picMkLst>
            <pc:docMk/>
            <pc:sldMk cId="4177849825" sldId="1440"/>
            <ac:picMk id="2052" creationId="{3ADCCF7F-125B-4149-963C-836762F531E2}"/>
          </ac:picMkLst>
        </pc:picChg>
      </pc:sldChg>
      <pc:sldChg chg="del">
        <pc:chgData name="Karen Fore" userId="099ca418-096d-4750-99a5-946c84e7c9e1" providerId="ADAL" clId="{58C47F55-ECC8-4F3A-9DAF-81467B58BDC8}" dt="2021-09-01T18:08:27.014" v="173" actId="47"/>
        <pc:sldMkLst>
          <pc:docMk/>
          <pc:sldMk cId="1917124329" sldId="1441"/>
        </pc:sldMkLst>
      </pc:sldChg>
      <pc:sldChg chg="addSp delSp modSp mod modClrScheme chgLayout">
        <pc:chgData name="Karen Fore" userId="099ca418-096d-4750-99a5-946c84e7c9e1" providerId="ADAL" clId="{58C47F55-ECC8-4F3A-9DAF-81467B58BDC8}" dt="2021-09-09T19:59:26.611" v="3568" actId="478"/>
        <pc:sldMkLst>
          <pc:docMk/>
          <pc:sldMk cId="640020352" sldId="1442"/>
        </pc:sldMkLst>
        <pc:spChg chg="del mod ord">
          <ac:chgData name="Karen Fore" userId="099ca418-096d-4750-99a5-946c84e7c9e1" providerId="ADAL" clId="{58C47F55-ECC8-4F3A-9DAF-81467B58BDC8}" dt="2021-09-01T18:33:08.319" v="608" actId="478"/>
          <ac:spMkLst>
            <pc:docMk/>
            <pc:sldMk cId="640020352" sldId="1442"/>
            <ac:spMk id="4" creationId="{259F2464-5D87-4A68-9E73-FDF1C0A8F720}"/>
          </ac:spMkLst>
        </pc:spChg>
        <pc:spChg chg="mod ord">
          <ac:chgData name="Karen Fore" userId="099ca418-096d-4750-99a5-946c84e7c9e1" providerId="ADAL" clId="{58C47F55-ECC8-4F3A-9DAF-81467B58BDC8}" dt="2021-09-01T18:43:11.696" v="836" actId="403"/>
          <ac:spMkLst>
            <pc:docMk/>
            <pc:sldMk cId="640020352" sldId="1442"/>
            <ac:spMk id="5" creationId="{13FD4B57-E538-49B0-A5FF-4D6E7D365D47}"/>
          </ac:spMkLst>
        </pc:spChg>
        <pc:spChg chg="mod ord">
          <ac:chgData name="Karen Fore" userId="099ca418-096d-4750-99a5-946c84e7c9e1" providerId="ADAL" clId="{58C47F55-ECC8-4F3A-9DAF-81467B58BDC8}" dt="2021-09-08T23:12:55.949" v="2525" actId="404"/>
          <ac:spMkLst>
            <pc:docMk/>
            <pc:sldMk cId="640020352" sldId="1442"/>
            <ac:spMk id="14" creationId="{EB7EAE55-00D1-4A6A-A23B-958D1AA776EB}"/>
          </ac:spMkLst>
        </pc:spChg>
        <pc:picChg chg="mod">
          <ac:chgData name="Karen Fore" userId="099ca418-096d-4750-99a5-946c84e7c9e1" providerId="ADAL" clId="{58C47F55-ECC8-4F3A-9DAF-81467B58BDC8}" dt="2021-09-08T23:12:32.263" v="2515"/>
          <ac:picMkLst>
            <pc:docMk/>
            <pc:sldMk cId="640020352" sldId="1442"/>
            <ac:picMk id="8" creationId="{64842FF8-84B6-4C83-AE32-4AF7A07DB77E}"/>
          </ac:picMkLst>
        </pc:picChg>
        <pc:picChg chg="mod">
          <ac:chgData name="Karen Fore" userId="099ca418-096d-4750-99a5-946c84e7c9e1" providerId="ADAL" clId="{58C47F55-ECC8-4F3A-9DAF-81467B58BDC8}" dt="2021-09-08T23:12:28.427" v="2514"/>
          <ac:picMkLst>
            <pc:docMk/>
            <pc:sldMk cId="640020352" sldId="1442"/>
            <ac:picMk id="10" creationId="{9F83838A-6380-4276-96B2-41443BECAFD7}"/>
          </ac:picMkLst>
        </pc:picChg>
        <pc:picChg chg="add del mod">
          <ac:chgData name="Karen Fore" userId="099ca418-096d-4750-99a5-946c84e7c9e1" providerId="ADAL" clId="{58C47F55-ECC8-4F3A-9DAF-81467B58BDC8}" dt="2021-09-09T19:59:26.611" v="3568" actId="478"/>
          <ac:picMkLst>
            <pc:docMk/>
            <pc:sldMk cId="640020352" sldId="1442"/>
            <ac:picMk id="13" creationId="{A260E05F-9204-411D-99CE-0EB677374314}"/>
          </ac:picMkLst>
        </pc:picChg>
        <pc:cxnChg chg="add mod">
          <ac:chgData name="Karen Fore" userId="099ca418-096d-4750-99a5-946c84e7c9e1" providerId="ADAL" clId="{58C47F55-ECC8-4F3A-9DAF-81467B58BDC8}" dt="2021-09-01T18:34:52.595" v="667" actId="13822"/>
          <ac:cxnSpMkLst>
            <pc:docMk/>
            <pc:sldMk cId="640020352" sldId="1442"/>
            <ac:cxnSpMk id="7" creationId="{FADBD805-1CCE-4D50-8098-41C6B720C4C7}"/>
          </ac:cxnSpMkLst>
        </pc:cxnChg>
      </pc:sldChg>
      <pc:sldChg chg="addSp delSp modSp mod ord modClrScheme chgLayout">
        <pc:chgData name="Karen Fore" userId="099ca418-096d-4750-99a5-946c84e7c9e1" providerId="ADAL" clId="{58C47F55-ECC8-4F3A-9DAF-81467B58BDC8}" dt="2021-09-01T18:52:32.280" v="1027"/>
        <pc:sldMkLst>
          <pc:docMk/>
          <pc:sldMk cId="2249856822" sldId="1443"/>
        </pc:sldMkLst>
        <pc:spChg chg="add del mod ord">
          <ac:chgData name="Karen Fore" userId="099ca418-096d-4750-99a5-946c84e7c9e1" providerId="ADAL" clId="{58C47F55-ECC8-4F3A-9DAF-81467B58BDC8}" dt="2021-09-01T18:51:19.144" v="987" actId="478"/>
          <ac:spMkLst>
            <pc:docMk/>
            <pc:sldMk cId="2249856822" sldId="1443"/>
            <ac:spMk id="3" creationId="{7766E401-9083-43D4-8CFA-A5B829B52007}"/>
          </ac:spMkLst>
        </pc:spChg>
        <pc:spChg chg="mod ord">
          <ac:chgData name="Karen Fore" userId="099ca418-096d-4750-99a5-946c84e7c9e1" providerId="ADAL" clId="{58C47F55-ECC8-4F3A-9DAF-81467B58BDC8}" dt="2021-09-01T18:51:32.404" v="991" actId="14100"/>
          <ac:spMkLst>
            <pc:docMk/>
            <pc:sldMk cId="2249856822" sldId="1443"/>
            <ac:spMk id="4" creationId="{D1A0832A-65FA-4485-8330-4CE2E45E1458}"/>
          </ac:spMkLst>
        </pc:spChg>
        <pc:spChg chg="add mod ord">
          <ac:chgData name="Karen Fore" userId="099ca418-096d-4750-99a5-946c84e7c9e1" providerId="ADAL" clId="{58C47F55-ECC8-4F3A-9DAF-81467B58BDC8}" dt="2021-09-01T18:52:18.752" v="1025" actId="164"/>
          <ac:spMkLst>
            <pc:docMk/>
            <pc:sldMk cId="2249856822" sldId="1443"/>
            <ac:spMk id="5" creationId="{D8F879EA-B632-4AA6-823D-BCE6408E55A9}"/>
          </ac:spMkLst>
        </pc:spChg>
        <pc:grpChg chg="add mod">
          <ac:chgData name="Karen Fore" userId="099ca418-096d-4750-99a5-946c84e7c9e1" providerId="ADAL" clId="{58C47F55-ECC8-4F3A-9DAF-81467B58BDC8}" dt="2021-09-01T18:52:18.752" v="1025" actId="164"/>
          <ac:grpSpMkLst>
            <pc:docMk/>
            <pc:sldMk cId="2249856822" sldId="1443"/>
            <ac:grpSpMk id="6" creationId="{2536D64C-3B71-4214-8390-41BE19661FA4}"/>
          </ac:grpSpMkLst>
        </pc:grpChg>
        <pc:picChg chg="mod">
          <ac:chgData name="Karen Fore" userId="099ca418-096d-4750-99a5-946c84e7c9e1" providerId="ADAL" clId="{58C47F55-ECC8-4F3A-9DAF-81467B58BDC8}" dt="2021-09-01T18:52:18.752" v="1025" actId="164"/>
          <ac:picMkLst>
            <pc:docMk/>
            <pc:sldMk cId="2249856822" sldId="1443"/>
            <ac:picMk id="26" creationId="{4B39A700-457D-4BFB-B3C1-31CC60DEEF91}"/>
          </ac:picMkLst>
        </pc:picChg>
      </pc:sldChg>
      <pc:sldChg chg="addSp delSp modSp mod setBg setClrOvrMap chgLayout">
        <pc:chgData name="Karen Fore" userId="099ca418-096d-4750-99a5-946c84e7c9e1" providerId="ADAL" clId="{58C47F55-ECC8-4F3A-9DAF-81467B58BDC8}" dt="2021-09-01T22:02:42.663" v="2513" actId="26606"/>
        <pc:sldMkLst>
          <pc:docMk/>
          <pc:sldMk cId="2386482325" sldId="1444"/>
        </pc:sldMkLst>
        <pc:spChg chg="add mod ord">
          <ac:chgData name="Karen Fore" userId="099ca418-096d-4750-99a5-946c84e7c9e1" providerId="ADAL" clId="{58C47F55-ECC8-4F3A-9DAF-81467B58BDC8}" dt="2021-09-01T22:02:42.663" v="2513" actId="26606"/>
          <ac:spMkLst>
            <pc:docMk/>
            <pc:sldMk cId="2386482325" sldId="1444"/>
            <ac:spMk id="2" creationId="{C0B0EC69-A3DA-4C6A-9F21-30FB8DE0490A}"/>
          </ac:spMkLst>
        </pc:spChg>
        <pc:spChg chg="del mod ord">
          <ac:chgData name="Karen Fore" userId="099ca418-096d-4750-99a5-946c84e7c9e1" providerId="ADAL" clId="{58C47F55-ECC8-4F3A-9DAF-81467B58BDC8}" dt="2021-09-01T22:01:46.623" v="2498" actId="700"/>
          <ac:spMkLst>
            <pc:docMk/>
            <pc:sldMk cId="2386482325" sldId="1444"/>
            <ac:spMk id="4" creationId="{7E3ED3F1-1DED-4C96-AF0A-A6DE66948A48}"/>
          </ac:spMkLst>
        </pc:spChg>
        <pc:spChg chg="del mod ord">
          <ac:chgData name="Karen Fore" userId="099ca418-096d-4750-99a5-946c84e7c9e1" providerId="ADAL" clId="{58C47F55-ECC8-4F3A-9DAF-81467B58BDC8}" dt="2021-09-01T22:02:03.139" v="2509" actId="478"/>
          <ac:spMkLst>
            <pc:docMk/>
            <pc:sldMk cId="2386482325" sldId="1444"/>
            <ac:spMk id="5" creationId="{8CED5EF3-E715-4737-8062-CCCD0373659B}"/>
          </ac:spMkLst>
        </pc:spChg>
        <pc:spChg chg="add del mod">
          <ac:chgData name="Karen Fore" userId="099ca418-096d-4750-99a5-946c84e7c9e1" providerId="ADAL" clId="{58C47F55-ECC8-4F3A-9DAF-81467B58BDC8}" dt="2021-09-01T22:02:06.708" v="2510" actId="478"/>
          <ac:spMkLst>
            <pc:docMk/>
            <pc:sldMk cId="2386482325" sldId="1444"/>
            <ac:spMk id="6" creationId="{88746D54-BEA5-4C39-B27F-3B117CBC2160}"/>
          </ac:spMkLst>
        </pc:spChg>
        <pc:spChg chg="add del">
          <ac:chgData name="Karen Fore" userId="099ca418-096d-4750-99a5-946c84e7c9e1" providerId="ADAL" clId="{58C47F55-ECC8-4F3A-9DAF-81467B58BDC8}" dt="2021-09-01T22:02:42.657" v="2512" actId="26606"/>
          <ac:spMkLst>
            <pc:docMk/>
            <pc:sldMk cId="2386482325" sldId="1444"/>
            <ac:spMk id="7" creationId="{FB5B0058-AF13-4859-B429-4EDDE2A26F7F}"/>
          </ac:spMkLst>
        </pc:spChg>
        <pc:spChg chg="add del">
          <ac:chgData name="Karen Fore" userId="099ca418-096d-4750-99a5-946c84e7c9e1" providerId="ADAL" clId="{58C47F55-ECC8-4F3A-9DAF-81467B58BDC8}" dt="2021-09-01T22:02:42.657" v="2512" actId="26606"/>
          <ac:spMkLst>
            <pc:docMk/>
            <pc:sldMk cId="2386482325" sldId="1444"/>
            <ac:spMk id="9" creationId="{81BD432D-FAB3-4B5D-BF27-4DA7C75B3238}"/>
          </ac:spMkLst>
        </pc:spChg>
        <pc:spChg chg="add">
          <ac:chgData name="Karen Fore" userId="099ca418-096d-4750-99a5-946c84e7c9e1" providerId="ADAL" clId="{58C47F55-ECC8-4F3A-9DAF-81467B58BDC8}" dt="2021-09-01T22:02:42.663" v="2513" actId="26606"/>
          <ac:spMkLst>
            <pc:docMk/>
            <pc:sldMk cId="2386482325" sldId="1444"/>
            <ac:spMk id="15" creationId="{DA3C47C2-33A2-44B2-BEAB-FEB679075C24}"/>
          </ac:spMkLst>
        </pc:spChg>
        <pc:spChg chg="add">
          <ac:chgData name="Karen Fore" userId="099ca418-096d-4750-99a5-946c84e7c9e1" providerId="ADAL" clId="{58C47F55-ECC8-4F3A-9DAF-81467B58BDC8}" dt="2021-09-01T22:02:42.663" v="2513" actId="26606"/>
          <ac:spMkLst>
            <pc:docMk/>
            <pc:sldMk cId="2386482325" sldId="1444"/>
            <ac:spMk id="16" creationId="{AD182BA8-54AD-4D9F-8264-B0FA8BB47D7C}"/>
          </ac:spMkLst>
        </pc:spChg>
        <pc:spChg chg="add">
          <ac:chgData name="Karen Fore" userId="099ca418-096d-4750-99a5-946c84e7c9e1" providerId="ADAL" clId="{58C47F55-ECC8-4F3A-9DAF-81467B58BDC8}" dt="2021-09-01T22:02:42.663" v="2513" actId="26606"/>
          <ac:spMkLst>
            <pc:docMk/>
            <pc:sldMk cId="2386482325" sldId="1444"/>
            <ac:spMk id="17" creationId="{4ED83379-0499-45E1-AB78-6AA230F96442}"/>
          </ac:spMkLst>
        </pc:spChg>
        <pc:cxnChg chg="add del">
          <ac:chgData name="Karen Fore" userId="099ca418-096d-4750-99a5-946c84e7c9e1" providerId="ADAL" clId="{58C47F55-ECC8-4F3A-9DAF-81467B58BDC8}" dt="2021-09-01T22:02:42.657" v="2512" actId="26606"/>
          <ac:cxnSpMkLst>
            <pc:docMk/>
            <pc:sldMk cId="2386482325" sldId="1444"/>
            <ac:cxnSpMk id="11" creationId="{E6D6B450-4278-45B8-88C7-C061710E3C7E}"/>
          </ac:cxnSpMkLst>
        </pc:cxnChg>
        <pc:cxnChg chg="add del">
          <ac:chgData name="Karen Fore" userId="099ca418-096d-4750-99a5-946c84e7c9e1" providerId="ADAL" clId="{58C47F55-ECC8-4F3A-9DAF-81467B58BDC8}" dt="2021-09-01T22:02:42.657" v="2512" actId="26606"/>
          <ac:cxnSpMkLst>
            <pc:docMk/>
            <pc:sldMk cId="2386482325" sldId="1444"/>
            <ac:cxnSpMk id="13" creationId="{74234A4C-A256-4139-A5F4-27078F0D6796}"/>
          </ac:cxnSpMkLst>
        </pc:cxnChg>
      </pc:sldChg>
      <pc:sldChg chg="del">
        <pc:chgData name="Karen Fore" userId="099ca418-096d-4750-99a5-946c84e7c9e1" providerId="ADAL" clId="{58C47F55-ECC8-4F3A-9DAF-81467B58BDC8}" dt="2021-09-01T18:09:50.277" v="218" actId="47"/>
        <pc:sldMkLst>
          <pc:docMk/>
          <pc:sldMk cId="391782416" sldId="1445"/>
        </pc:sldMkLst>
      </pc:sldChg>
      <pc:sldChg chg="addSp delSp modSp del mod modClrScheme chgLayout modNotesTx">
        <pc:chgData name="Karen Fore" userId="099ca418-096d-4750-99a5-946c84e7c9e1" providerId="ADAL" clId="{58C47F55-ECC8-4F3A-9DAF-81467B58BDC8}" dt="2021-09-01T18:42:37.290" v="833" actId="47"/>
        <pc:sldMkLst>
          <pc:docMk/>
          <pc:sldMk cId="4050234142" sldId="1447"/>
        </pc:sldMkLst>
        <pc:spChg chg="del mod">
          <ac:chgData name="Karen Fore" userId="099ca418-096d-4750-99a5-946c84e7c9e1" providerId="ADAL" clId="{58C47F55-ECC8-4F3A-9DAF-81467B58BDC8}" dt="2021-09-01T18:11:58.084" v="274" actId="478"/>
          <ac:spMkLst>
            <pc:docMk/>
            <pc:sldMk cId="4050234142" sldId="1447"/>
            <ac:spMk id="3" creationId="{43BA622D-5882-4324-927D-3FA8143E3287}"/>
          </ac:spMkLst>
        </pc:spChg>
        <pc:spChg chg="mod ord">
          <ac:chgData name="Karen Fore" userId="099ca418-096d-4750-99a5-946c84e7c9e1" providerId="ADAL" clId="{58C47F55-ECC8-4F3A-9DAF-81467B58BDC8}" dt="2021-09-01T18:24:21.455" v="474"/>
          <ac:spMkLst>
            <pc:docMk/>
            <pc:sldMk cId="4050234142" sldId="1447"/>
            <ac:spMk id="4" creationId="{00000000-0000-0000-0000-000000000000}"/>
          </ac:spMkLst>
        </pc:spChg>
        <pc:spChg chg="add del mod ord">
          <ac:chgData name="Karen Fore" userId="099ca418-096d-4750-99a5-946c84e7c9e1" providerId="ADAL" clId="{58C47F55-ECC8-4F3A-9DAF-81467B58BDC8}" dt="2021-09-01T18:11:05.463" v="261" actId="700"/>
          <ac:spMkLst>
            <pc:docMk/>
            <pc:sldMk cId="4050234142" sldId="1447"/>
            <ac:spMk id="5" creationId="{587C198F-9388-4444-892E-04985ABBF4BD}"/>
          </ac:spMkLst>
        </pc:spChg>
        <pc:spChg chg="add del mod ord">
          <ac:chgData name="Karen Fore" userId="099ca418-096d-4750-99a5-946c84e7c9e1" providerId="ADAL" clId="{58C47F55-ECC8-4F3A-9DAF-81467B58BDC8}" dt="2021-09-01T18:11:05.463" v="261" actId="700"/>
          <ac:spMkLst>
            <pc:docMk/>
            <pc:sldMk cId="4050234142" sldId="1447"/>
            <ac:spMk id="6" creationId="{AA97EC35-91CA-42EC-B803-85A8151B8F32}"/>
          </ac:spMkLst>
        </pc:spChg>
        <pc:spChg chg="add del mod ord">
          <ac:chgData name="Karen Fore" userId="099ca418-096d-4750-99a5-946c84e7c9e1" providerId="ADAL" clId="{58C47F55-ECC8-4F3A-9DAF-81467B58BDC8}" dt="2021-09-01T18:11:16.815" v="264" actId="700"/>
          <ac:spMkLst>
            <pc:docMk/>
            <pc:sldMk cId="4050234142" sldId="1447"/>
            <ac:spMk id="7" creationId="{03DFC68F-A2E0-43A3-A7CC-152C0C797F9F}"/>
          </ac:spMkLst>
        </pc:spChg>
        <pc:spChg chg="mod ord">
          <ac:chgData name="Karen Fore" userId="099ca418-096d-4750-99a5-946c84e7c9e1" providerId="ADAL" clId="{58C47F55-ECC8-4F3A-9DAF-81467B58BDC8}" dt="2021-09-01T18:24:21.455" v="474"/>
          <ac:spMkLst>
            <pc:docMk/>
            <pc:sldMk cId="4050234142" sldId="1447"/>
            <ac:spMk id="8" creationId="{2FBF0679-9410-49D5-A2E5-576DF339317D}"/>
          </ac:spMkLst>
        </pc:spChg>
        <pc:spChg chg="add mod ord">
          <ac:chgData name="Karen Fore" userId="099ca418-096d-4750-99a5-946c84e7c9e1" providerId="ADAL" clId="{58C47F55-ECC8-4F3A-9DAF-81467B58BDC8}" dt="2021-09-01T18:23:01.077" v="444" actId="207"/>
          <ac:spMkLst>
            <pc:docMk/>
            <pc:sldMk cId="4050234142" sldId="1447"/>
            <ac:spMk id="9" creationId="{0E0D5194-81E2-4FF1-BBD4-38C97E42DA77}"/>
          </ac:spMkLst>
        </pc:spChg>
        <pc:spChg chg="add mod ord topLvl">
          <ac:chgData name="Karen Fore" userId="099ca418-096d-4750-99a5-946c84e7c9e1" providerId="ADAL" clId="{58C47F55-ECC8-4F3A-9DAF-81467B58BDC8}" dt="2021-09-01T18:25:24.681" v="481" actId="164"/>
          <ac:spMkLst>
            <pc:docMk/>
            <pc:sldMk cId="4050234142" sldId="1447"/>
            <ac:spMk id="10" creationId="{B8859D0F-66C1-4991-9094-6509F7F78433}"/>
          </ac:spMkLst>
        </pc:spChg>
        <pc:spChg chg="mod ord">
          <ac:chgData name="Karen Fore" userId="099ca418-096d-4750-99a5-946c84e7c9e1" providerId="ADAL" clId="{58C47F55-ECC8-4F3A-9DAF-81467B58BDC8}" dt="2021-09-01T18:31:30.223" v="603" actId="113"/>
          <ac:spMkLst>
            <pc:docMk/>
            <pc:sldMk cId="4050234142" sldId="1447"/>
            <ac:spMk id="13" creationId="{D9680D80-DFB9-4441-9B07-1EA2802121B9}"/>
          </ac:spMkLst>
        </pc:spChg>
        <pc:spChg chg="add del mod">
          <ac:chgData name="Karen Fore" userId="099ca418-096d-4750-99a5-946c84e7c9e1" providerId="ADAL" clId="{58C47F55-ECC8-4F3A-9DAF-81467B58BDC8}" dt="2021-09-01T18:17:23.736" v="359" actId="478"/>
          <ac:spMkLst>
            <pc:docMk/>
            <pc:sldMk cId="4050234142" sldId="1447"/>
            <ac:spMk id="23" creationId="{78123C9A-D941-43DB-834D-3FA2CD46A34F}"/>
          </ac:spMkLst>
        </pc:spChg>
        <pc:spChg chg="add mod ord topLvl">
          <ac:chgData name="Karen Fore" userId="099ca418-096d-4750-99a5-946c84e7c9e1" providerId="ADAL" clId="{58C47F55-ECC8-4F3A-9DAF-81467B58BDC8}" dt="2021-09-01T18:25:24.681" v="481" actId="164"/>
          <ac:spMkLst>
            <pc:docMk/>
            <pc:sldMk cId="4050234142" sldId="1447"/>
            <ac:spMk id="24" creationId="{707141BE-05C9-4D6F-B790-7445625D35CE}"/>
          </ac:spMkLst>
        </pc:spChg>
        <pc:spChg chg="add del mod">
          <ac:chgData name="Karen Fore" userId="099ca418-096d-4750-99a5-946c84e7c9e1" providerId="ADAL" clId="{58C47F55-ECC8-4F3A-9DAF-81467B58BDC8}" dt="2021-09-01T18:17:23.736" v="359" actId="478"/>
          <ac:spMkLst>
            <pc:docMk/>
            <pc:sldMk cId="4050234142" sldId="1447"/>
            <ac:spMk id="26" creationId="{FF94D446-E955-43F5-8588-78CDF1F68F86}"/>
          </ac:spMkLst>
        </pc:spChg>
        <pc:spChg chg="add mod ord topLvl">
          <ac:chgData name="Karen Fore" userId="099ca418-096d-4750-99a5-946c84e7c9e1" providerId="ADAL" clId="{58C47F55-ECC8-4F3A-9DAF-81467B58BDC8}" dt="2021-09-01T18:25:24.681" v="481" actId="164"/>
          <ac:spMkLst>
            <pc:docMk/>
            <pc:sldMk cId="4050234142" sldId="1447"/>
            <ac:spMk id="28" creationId="{AD4D7431-0ECE-43E0-826B-8EEB3752159F}"/>
          </ac:spMkLst>
        </pc:spChg>
        <pc:spChg chg="add mod ord topLvl">
          <ac:chgData name="Karen Fore" userId="099ca418-096d-4750-99a5-946c84e7c9e1" providerId="ADAL" clId="{58C47F55-ECC8-4F3A-9DAF-81467B58BDC8}" dt="2021-09-01T18:25:24.681" v="481" actId="164"/>
          <ac:spMkLst>
            <pc:docMk/>
            <pc:sldMk cId="4050234142" sldId="1447"/>
            <ac:spMk id="29" creationId="{D836A302-33DF-4C7D-8E6D-8EEA07121B72}"/>
          </ac:spMkLst>
        </pc:spChg>
        <pc:spChg chg="add mod ord topLvl">
          <ac:chgData name="Karen Fore" userId="099ca418-096d-4750-99a5-946c84e7c9e1" providerId="ADAL" clId="{58C47F55-ECC8-4F3A-9DAF-81467B58BDC8}" dt="2021-09-01T18:25:24.681" v="481" actId="164"/>
          <ac:spMkLst>
            <pc:docMk/>
            <pc:sldMk cId="4050234142" sldId="1447"/>
            <ac:spMk id="31" creationId="{221D52F9-21AD-4AFF-B8AF-D7331645832B}"/>
          </ac:spMkLst>
        </pc:spChg>
        <pc:spChg chg="add mod ord topLvl">
          <ac:chgData name="Karen Fore" userId="099ca418-096d-4750-99a5-946c84e7c9e1" providerId="ADAL" clId="{58C47F55-ECC8-4F3A-9DAF-81467B58BDC8}" dt="2021-09-01T18:25:24.681" v="481" actId="164"/>
          <ac:spMkLst>
            <pc:docMk/>
            <pc:sldMk cId="4050234142" sldId="1447"/>
            <ac:spMk id="32" creationId="{F70C8A4A-BBC1-414C-9CCC-B1A7D750547B}"/>
          </ac:spMkLst>
        </pc:spChg>
        <pc:spChg chg="add mod ord topLvl">
          <ac:chgData name="Karen Fore" userId="099ca418-096d-4750-99a5-946c84e7c9e1" providerId="ADAL" clId="{58C47F55-ECC8-4F3A-9DAF-81467B58BDC8}" dt="2021-09-01T18:25:24.681" v="481" actId="164"/>
          <ac:spMkLst>
            <pc:docMk/>
            <pc:sldMk cId="4050234142" sldId="1447"/>
            <ac:spMk id="33" creationId="{10FB2E84-861E-4C5D-B27F-5D391D16D7B5}"/>
          </ac:spMkLst>
        </pc:spChg>
        <pc:spChg chg="add mod ord topLvl">
          <ac:chgData name="Karen Fore" userId="099ca418-096d-4750-99a5-946c84e7c9e1" providerId="ADAL" clId="{58C47F55-ECC8-4F3A-9DAF-81467B58BDC8}" dt="2021-09-01T18:25:24.681" v="481" actId="164"/>
          <ac:spMkLst>
            <pc:docMk/>
            <pc:sldMk cId="4050234142" sldId="1447"/>
            <ac:spMk id="34" creationId="{3F89209E-0BA8-4BF6-889B-D77E8FC41B85}"/>
          </ac:spMkLst>
        </pc:spChg>
        <pc:spChg chg="add mod ord topLvl">
          <ac:chgData name="Karen Fore" userId="099ca418-096d-4750-99a5-946c84e7c9e1" providerId="ADAL" clId="{58C47F55-ECC8-4F3A-9DAF-81467B58BDC8}" dt="2021-09-01T18:25:24.681" v="481" actId="164"/>
          <ac:spMkLst>
            <pc:docMk/>
            <pc:sldMk cId="4050234142" sldId="1447"/>
            <ac:spMk id="35" creationId="{41EB4619-0B80-47AC-9D72-FE60774A5FAB}"/>
          </ac:spMkLst>
        </pc:spChg>
        <pc:spChg chg="add mod ord topLvl">
          <ac:chgData name="Karen Fore" userId="099ca418-096d-4750-99a5-946c84e7c9e1" providerId="ADAL" clId="{58C47F55-ECC8-4F3A-9DAF-81467B58BDC8}" dt="2021-09-01T18:25:24.681" v="481" actId="164"/>
          <ac:spMkLst>
            <pc:docMk/>
            <pc:sldMk cId="4050234142" sldId="1447"/>
            <ac:spMk id="36" creationId="{EB63F215-B2B7-49C3-BA42-A2801D870E38}"/>
          </ac:spMkLst>
        </pc:spChg>
        <pc:spChg chg="add mod ord topLvl">
          <ac:chgData name="Karen Fore" userId="099ca418-096d-4750-99a5-946c84e7c9e1" providerId="ADAL" clId="{58C47F55-ECC8-4F3A-9DAF-81467B58BDC8}" dt="2021-09-01T18:25:24.681" v="481" actId="164"/>
          <ac:spMkLst>
            <pc:docMk/>
            <pc:sldMk cId="4050234142" sldId="1447"/>
            <ac:spMk id="37" creationId="{A52CDECE-9F6E-471A-AA89-07F3D3723953}"/>
          </ac:spMkLst>
        </pc:spChg>
        <pc:spChg chg="add mod ord topLvl">
          <ac:chgData name="Karen Fore" userId="099ca418-096d-4750-99a5-946c84e7c9e1" providerId="ADAL" clId="{58C47F55-ECC8-4F3A-9DAF-81467B58BDC8}" dt="2021-09-01T18:25:24.681" v="481" actId="164"/>
          <ac:spMkLst>
            <pc:docMk/>
            <pc:sldMk cId="4050234142" sldId="1447"/>
            <ac:spMk id="38" creationId="{F5700CB6-9DAC-4E14-B977-2CAE9FFECA31}"/>
          </ac:spMkLst>
        </pc:spChg>
        <pc:spChg chg="add mod ord topLvl">
          <ac:chgData name="Karen Fore" userId="099ca418-096d-4750-99a5-946c84e7c9e1" providerId="ADAL" clId="{58C47F55-ECC8-4F3A-9DAF-81467B58BDC8}" dt="2021-09-01T18:25:24.681" v="481" actId="164"/>
          <ac:spMkLst>
            <pc:docMk/>
            <pc:sldMk cId="4050234142" sldId="1447"/>
            <ac:spMk id="39" creationId="{EE0C8CA6-FA3F-42AB-B8FE-D0E190DCF82E}"/>
          </ac:spMkLst>
        </pc:spChg>
        <pc:grpChg chg="add del mod">
          <ac:chgData name="Karen Fore" userId="099ca418-096d-4750-99a5-946c84e7c9e1" providerId="ADAL" clId="{58C47F55-ECC8-4F3A-9DAF-81467B58BDC8}" dt="2021-09-01T18:23:31.434" v="447" actId="165"/>
          <ac:grpSpMkLst>
            <pc:docMk/>
            <pc:sldMk cId="4050234142" sldId="1447"/>
            <ac:grpSpMk id="11" creationId="{3AF8491F-5E38-4775-8119-260FE4070922}"/>
          </ac:grpSpMkLst>
        </pc:grpChg>
        <pc:grpChg chg="add mod">
          <ac:chgData name="Karen Fore" userId="099ca418-096d-4750-99a5-946c84e7c9e1" providerId="ADAL" clId="{58C47F55-ECC8-4F3A-9DAF-81467B58BDC8}" dt="2021-09-01T18:25:24.681" v="481" actId="164"/>
          <ac:grpSpMkLst>
            <pc:docMk/>
            <pc:sldMk cId="4050234142" sldId="1447"/>
            <ac:grpSpMk id="14" creationId="{15DDB637-64E9-4BCE-B295-D7EB8263E43B}"/>
          </ac:grpSpMkLst>
        </pc:grpChg>
        <pc:grpChg chg="add del mod">
          <ac:chgData name="Karen Fore" userId="099ca418-096d-4750-99a5-946c84e7c9e1" providerId="ADAL" clId="{58C47F55-ECC8-4F3A-9DAF-81467B58BDC8}" dt="2021-09-01T18:20:29.243" v="410" actId="478"/>
          <ac:grpSpMkLst>
            <pc:docMk/>
            <pc:sldMk cId="4050234142" sldId="1447"/>
            <ac:grpSpMk id="27" creationId="{F706A48D-4398-4EAF-B3FB-7CCE5393C127}"/>
          </ac:grpSpMkLst>
        </pc:grpChg>
        <pc:picChg chg="mod topLvl modCrop">
          <ac:chgData name="Karen Fore" userId="099ca418-096d-4750-99a5-946c84e7c9e1" providerId="ADAL" clId="{58C47F55-ECC8-4F3A-9DAF-81467B58BDC8}" dt="2021-09-01T18:25:24.681" v="481" actId="164"/>
          <ac:picMkLst>
            <pc:docMk/>
            <pc:sldMk cId="4050234142" sldId="1447"/>
            <ac:picMk id="2" creationId="{71CB601D-E5CB-4632-AB77-4F3BCA07C5C7}"/>
          </ac:picMkLst>
        </pc:picChg>
        <pc:picChg chg="add mod modCrop">
          <ac:chgData name="Karen Fore" userId="099ca418-096d-4750-99a5-946c84e7c9e1" providerId="ADAL" clId="{58C47F55-ECC8-4F3A-9DAF-81467B58BDC8}" dt="2021-09-01T18:25:18.686" v="480" actId="12788"/>
          <ac:picMkLst>
            <pc:docMk/>
            <pc:sldMk cId="4050234142" sldId="1447"/>
            <ac:picMk id="18" creationId="{BA200A79-07DA-4F87-BBBA-EE11949D5A17}"/>
          </ac:picMkLst>
        </pc:picChg>
        <pc:picChg chg="add mod">
          <ac:chgData name="Karen Fore" userId="099ca418-096d-4750-99a5-946c84e7c9e1" providerId="ADAL" clId="{58C47F55-ECC8-4F3A-9DAF-81467B58BDC8}" dt="2021-09-01T18:25:18.686" v="480" actId="12788"/>
          <ac:picMkLst>
            <pc:docMk/>
            <pc:sldMk cId="4050234142" sldId="1447"/>
            <ac:picMk id="19" creationId="{9BBA1FFD-F201-4BF9-9483-2444BED75507}"/>
          </ac:picMkLst>
        </pc:picChg>
        <pc:picChg chg="add mod topLvl modCrop">
          <ac:chgData name="Karen Fore" userId="099ca418-096d-4750-99a5-946c84e7c9e1" providerId="ADAL" clId="{58C47F55-ECC8-4F3A-9DAF-81467B58BDC8}" dt="2021-09-01T18:25:24.681" v="481" actId="164"/>
          <ac:picMkLst>
            <pc:docMk/>
            <pc:sldMk cId="4050234142" sldId="1447"/>
            <ac:picMk id="20" creationId="{3173FDBC-8231-4EB0-BEBC-6C741ED82CEB}"/>
          </ac:picMkLst>
        </pc:picChg>
        <pc:picChg chg="add mod topLvl modCrop">
          <ac:chgData name="Karen Fore" userId="099ca418-096d-4750-99a5-946c84e7c9e1" providerId="ADAL" clId="{58C47F55-ECC8-4F3A-9DAF-81467B58BDC8}" dt="2021-09-01T18:25:24.681" v="481" actId="164"/>
          <ac:picMkLst>
            <pc:docMk/>
            <pc:sldMk cId="4050234142" sldId="1447"/>
            <ac:picMk id="21" creationId="{62C15444-B1BF-4C82-B2B8-927883F4EF89}"/>
          </ac:picMkLst>
        </pc:picChg>
        <pc:picChg chg="add mod topLvl modCrop">
          <ac:chgData name="Karen Fore" userId="099ca418-096d-4750-99a5-946c84e7c9e1" providerId="ADAL" clId="{58C47F55-ECC8-4F3A-9DAF-81467B58BDC8}" dt="2021-09-01T18:25:24.681" v="481" actId="164"/>
          <ac:picMkLst>
            <pc:docMk/>
            <pc:sldMk cId="4050234142" sldId="1447"/>
            <ac:picMk id="22" creationId="{D0D23DD5-A307-46BD-96D7-6B6607BB7462}"/>
          </ac:picMkLst>
        </pc:picChg>
        <pc:picChg chg="del mod">
          <ac:chgData name="Karen Fore" userId="099ca418-096d-4750-99a5-946c84e7c9e1" providerId="ADAL" clId="{58C47F55-ECC8-4F3A-9DAF-81467B58BDC8}" dt="2021-09-01T18:13:07.121" v="291" actId="478"/>
          <ac:picMkLst>
            <pc:docMk/>
            <pc:sldMk cId="4050234142" sldId="1447"/>
            <ac:picMk id="30" creationId="{0937AC60-18E5-47F6-9641-5A6F46565D62}"/>
          </ac:picMkLst>
        </pc:picChg>
        <pc:picChg chg="del mod">
          <ac:chgData name="Karen Fore" userId="099ca418-096d-4750-99a5-946c84e7c9e1" providerId="ADAL" clId="{58C47F55-ECC8-4F3A-9DAF-81467B58BDC8}" dt="2021-09-01T18:13:33.148" v="297" actId="478"/>
          <ac:picMkLst>
            <pc:docMk/>
            <pc:sldMk cId="4050234142" sldId="1447"/>
            <ac:picMk id="2052" creationId="{3ADCCF7F-125B-4149-963C-836762F531E2}"/>
          </ac:picMkLst>
        </pc:picChg>
      </pc:sldChg>
      <pc:sldChg chg="addSp delSp modSp add del mod chgLayout">
        <pc:chgData name="Karen Fore" userId="099ca418-096d-4750-99a5-946c84e7c9e1" providerId="ADAL" clId="{58C47F55-ECC8-4F3A-9DAF-81467B58BDC8}" dt="2021-09-01T22:01:37.709" v="2497" actId="47"/>
        <pc:sldMkLst>
          <pc:docMk/>
          <pc:sldMk cId="2497548768" sldId="1448"/>
        </pc:sldMkLst>
        <pc:spChg chg="del">
          <ac:chgData name="Karen Fore" userId="099ca418-096d-4750-99a5-946c84e7c9e1" providerId="ADAL" clId="{58C47F55-ECC8-4F3A-9DAF-81467B58BDC8}" dt="2021-09-01T18:01:28.094" v="60" actId="478"/>
          <ac:spMkLst>
            <pc:docMk/>
            <pc:sldMk cId="2497548768" sldId="1448"/>
            <ac:spMk id="2" creationId="{D6CE5A2D-F386-42D2-B65E-3BF3D00AC5C3}"/>
          </ac:spMkLst>
        </pc:spChg>
        <pc:spChg chg="del">
          <ac:chgData name="Karen Fore" userId="099ca418-096d-4750-99a5-946c84e7c9e1" providerId="ADAL" clId="{58C47F55-ECC8-4F3A-9DAF-81467B58BDC8}" dt="2021-09-01T18:06:45.629" v="149" actId="478"/>
          <ac:spMkLst>
            <pc:docMk/>
            <pc:sldMk cId="2497548768" sldId="1448"/>
            <ac:spMk id="3" creationId="{E26D5BAD-99F3-4318-AD98-4AE287D7012E}"/>
          </ac:spMkLst>
        </pc:spChg>
        <pc:spChg chg="del">
          <ac:chgData name="Karen Fore" userId="099ca418-096d-4750-99a5-946c84e7c9e1" providerId="ADAL" clId="{58C47F55-ECC8-4F3A-9DAF-81467B58BDC8}" dt="2021-09-01T18:01:47.680" v="66" actId="478"/>
          <ac:spMkLst>
            <pc:docMk/>
            <pc:sldMk cId="2497548768" sldId="1448"/>
            <ac:spMk id="5" creationId="{56649752-44F6-49CE-AEA1-AD080AB486D1}"/>
          </ac:spMkLst>
        </pc:spChg>
        <pc:spChg chg="del mod">
          <ac:chgData name="Karen Fore" userId="099ca418-096d-4750-99a5-946c84e7c9e1" providerId="ADAL" clId="{58C47F55-ECC8-4F3A-9DAF-81467B58BDC8}" dt="2021-09-01T18:01:35.795" v="63" actId="478"/>
          <ac:spMkLst>
            <pc:docMk/>
            <pc:sldMk cId="2497548768" sldId="1448"/>
            <ac:spMk id="6" creationId="{C273E771-D74B-4F3E-849D-0DD61A10E741}"/>
          </ac:spMkLst>
        </pc:spChg>
        <pc:spChg chg="mod">
          <ac:chgData name="Karen Fore" userId="099ca418-096d-4750-99a5-946c84e7c9e1" providerId="ADAL" clId="{58C47F55-ECC8-4F3A-9DAF-81467B58BDC8}" dt="2021-09-01T18:02:03.978" v="69" actId="207"/>
          <ac:spMkLst>
            <pc:docMk/>
            <pc:sldMk cId="2497548768" sldId="1448"/>
            <ac:spMk id="7" creationId="{C2F86219-1852-41D6-A2BD-B60087FCED37}"/>
          </ac:spMkLst>
        </pc:spChg>
        <pc:spChg chg="mod">
          <ac:chgData name="Karen Fore" userId="099ca418-096d-4750-99a5-946c84e7c9e1" providerId="ADAL" clId="{58C47F55-ECC8-4F3A-9DAF-81467B58BDC8}" dt="2021-09-01T18:02:03.978" v="69" actId="207"/>
          <ac:spMkLst>
            <pc:docMk/>
            <pc:sldMk cId="2497548768" sldId="1448"/>
            <ac:spMk id="8" creationId="{BC658A3C-CAED-4C15-9376-258A15511509}"/>
          </ac:spMkLst>
        </pc:spChg>
        <pc:spChg chg="add mod ord">
          <ac:chgData name="Karen Fore" userId="099ca418-096d-4750-99a5-946c84e7c9e1" providerId="ADAL" clId="{58C47F55-ECC8-4F3A-9DAF-81467B58BDC8}" dt="2021-09-01T18:01:41.969" v="64" actId="947"/>
          <ac:spMkLst>
            <pc:docMk/>
            <pc:sldMk cId="2497548768" sldId="1448"/>
            <ac:spMk id="9" creationId="{589EB0C9-37B4-4814-BC9F-73FFB4CF7976}"/>
          </ac:spMkLst>
        </pc:spChg>
        <pc:spChg chg="del">
          <ac:chgData name="Karen Fore" userId="099ca418-096d-4750-99a5-946c84e7c9e1" providerId="ADAL" clId="{58C47F55-ECC8-4F3A-9DAF-81467B58BDC8}" dt="2021-09-01T18:01:28.094" v="60" actId="478"/>
          <ac:spMkLst>
            <pc:docMk/>
            <pc:sldMk cId="2497548768" sldId="1448"/>
            <ac:spMk id="10" creationId="{C9F8B92D-CA8D-4785-B6E9-A1C82593CFD6}"/>
          </ac:spMkLst>
        </pc:spChg>
        <pc:spChg chg="add mod ord">
          <ac:chgData name="Karen Fore" userId="099ca418-096d-4750-99a5-946c84e7c9e1" providerId="ADAL" clId="{58C47F55-ECC8-4F3A-9DAF-81467B58BDC8}" dt="2021-09-01T18:01:52.934" v="68" actId="122"/>
          <ac:spMkLst>
            <pc:docMk/>
            <pc:sldMk cId="2497548768" sldId="1448"/>
            <ac:spMk id="13" creationId="{1D72F69D-C91D-4F68-B97E-A828A6533CD8}"/>
          </ac:spMkLst>
        </pc:spChg>
        <pc:picChg chg="del">
          <ac:chgData name="Karen Fore" userId="099ca418-096d-4750-99a5-946c84e7c9e1" providerId="ADAL" clId="{58C47F55-ECC8-4F3A-9DAF-81467B58BDC8}" dt="2021-09-01T18:06:37.792" v="148" actId="478"/>
          <ac:picMkLst>
            <pc:docMk/>
            <pc:sldMk cId="2497548768" sldId="1448"/>
            <ac:picMk id="11" creationId="{815D95EC-9D0F-403A-A314-B296E6708EAC}"/>
          </ac:picMkLst>
        </pc:picChg>
        <pc:picChg chg="del">
          <ac:chgData name="Karen Fore" userId="099ca418-096d-4750-99a5-946c84e7c9e1" providerId="ADAL" clId="{58C47F55-ECC8-4F3A-9DAF-81467B58BDC8}" dt="2021-09-01T18:06:36.955" v="147" actId="478"/>
          <ac:picMkLst>
            <pc:docMk/>
            <pc:sldMk cId="2497548768" sldId="1448"/>
            <ac:picMk id="12" creationId="{3EFBE7CB-28AD-4977-84CD-06EFE91749C5}"/>
          </ac:picMkLst>
        </pc:picChg>
        <pc:picChg chg="add del mod">
          <ac:chgData name="Karen Fore" userId="099ca418-096d-4750-99a5-946c84e7c9e1" providerId="ADAL" clId="{58C47F55-ECC8-4F3A-9DAF-81467B58BDC8}" dt="2021-09-01T18:13:21.008" v="295" actId="478"/>
          <ac:picMkLst>
            <pc:docMk/>
            <pc:sldMk cId="2497548768" sldId="1448"/>
            <ac:picMk id="14" creationId="{4026ECA5-DFFE-48AC-9EC4-A5EA39855FBC}"/>
          </ac:picMkLst>
        </pc:picChg>
      </pc:sldChg>
      <pc:sldChg chg="addSp delSp modSp add mod modNotesTx">
        <pc:chgData name="Karen Fore" userId="099ca418-096d-4750-99a5-946c84e7c9e1" providerId="ADAL" clId="{58C47F55-ECC8-4F3A-9DAF-81467B58BDC8}" dt="2021-09-13T19:10:42.987" v="7101" actId="6549"/>
        <pc:sldMkLst>
          <pc:docMk/>
          <pc:sldMk cId="615086994" sldId="1449"/>
        </pc:sldMkLst>
        <pc:spChg chg="mod">
          <ac:chgData name="Karen Fore" userId="099ca418-096d-4750-99a5-946c84e7c9e1" providerId="ADAL" clId="{58C47F55-ECC8-4F3A-9DAF-81467B58BDC8}" dt="2021-09-01T20:33:47.549" v="1708" actId="20577"/>
          <ac:spMkLst>
            <pc:docMk/>
            <pc:sldMk cId="615086994" sldId="1449"/>
            <ac:spMk id="3" creationId="{31DBA82A-3215-4049-86DD-EFF74FA293F0}"/>
          </ac:spMkLst>
        </pc:spChg>
        <pc:spChg chg="mod">
          <ac:chgData name="Karen Fore" userId="099ca418-096d-4750-99a5-946c84e7c9e1" providerId="ADAL" clId="{58C47F55-ECC8-4F3A-9DAF-81467B58BDC8}" dt="2021-09-01T20:25:23.595" v="1605" actId="6549"/>
          <ac:spMkLst>
            <pc:docMk/>
            <pc:sldMk cId="615086994" sldId="1449"/>
            <ac:spMk id="4" creationId="{A9C66E3A-F1B5-4683-A75D-F0C83FCE9C35}"/>
          </ac:spMkLst>
        </pc:spChg>
        <pc:spChg chg="mod">
          <ac:chgData name="Karen Fore" userId="099ca418-096d-4750-99a5-946c84e7c9e1" providerId="ADAL" clId="{58C47F55-ECC8-4F3A-9DAF-81467B58BDC8}" dt="2021-09-13T19:10:42.987" v="7101" actId="6549"/>
          <ac:spMkLst>
            <pc:docMk/>
            <pc:sldMk cId="615086994" sldId="1449"/>
            <ac:spMk id="7" creationId="{976B905A-E90E-4258-8132-4AC590298332}"/>
          </ac:spMkLst>
        </pc:spChg>
        <pc:grpChg chg="add del mod">
          <ac:chgData name="Karen Fore" userId="099ca418-096d-4750-99a5-946c84e7c9e1" providerId="ADAL" clId="{58C47F55-ECC8-4F3A-9DAF-81467B58BDC8}" dt="2021-09-01T20:27:06.371" v="1630" actId="165"/>
          <ac:grpSpMkLst>
            <pc:docMk/>
            <pc:sldMk cId="615086994" sldId="1449"/>
            <ac:grpSpMk id="6" creationId="{86088411-F939-4EB5-BFD9-5F955F3EFE74}"/>
          </ac:grpSpMkLst>
        </pc:grpChg>
        <pc:grpChg chg="add del mod">
          <ac:chgData name="Karen Fore" userId="099ca418-096d-4750-99a5-946c84e7c9e1" providerId="ADAL" clId="{58C47F55-ECC8-4F3A-9DAF-81467B58BDC8}" dt="2021-09-01T20:27:02.273" v="1629" actId="478"/>
          <ac:grpSpMkLst>
            <pc:docMk/>
            <pc:sldMk cId="615086994" sldId="1449"/>
            <ac:grpSpMk id="12" creationId="{2B11BC4A-4988-4683-AF82-8D30746C01E4}"/>
          </ac:grpSpMkLst>
        </pc:grpChg>
        <pc:picChg chg="del">
          <ac:chgData name="Karen Fore" userId="099ca418-096d-4750-99a5-946c84e7c9e1" providerId="ADAL" clId="{58C47F55-ECC8-4F3A-9DAF-81467B58BDC8}" dt="2021-09-01T20:25:59.646" v="1612" actId="478"/>
          <ac:picMkLst>
            <pc:docMk/>
            <pc:sldMk cId="615086994" sldId="1449"/>
            <ac:picMk id="8" creationId="{54050E47-FF12-4AA4-82AE-839B408857E1}"/>
          </ac:picMkLst>
        </pc:picChg>
        <pc:picChg chg="mod topLvl">
          <ac:chgData name="Karen Fore" userId="099ca418-096d-4750-99a5-946c84e7c9e1" providerId="ADAL" clId="{58C47F55-ECC8-4F3A-9DAF-81467B58BDC8}" dt="2021-09-01T20:50:45.097" v="2091" actId="1582"/>
          <ac:picMkLst>
            <pc:docMk/>
            <pc:sldMk cId="615086994" sldId="1449"/>
            <ac:picMk id="9" creationId="{F6AA76A5-EA8F-4CAF-BC4E-33F0C52F9996}"/>
          </ac:picMkLst>
        </pc:picChg>
        <pc:picChg chg="mod topLvl">
          <ac:chgData name="Karen Fore" userId="099ca418-096d-4750-99a5-946c84e7c9e1" providerId="ADAL" clId="{58C47F55-ECC8-4F3A-9DAF-81467B58BDC8}" dt="2021-09-01T20:50:45.097" v="2091" actId="1582"/>
          <ac:picMkLst>
            <pc:docMk/>
            <pc:sldMk cId="615086994" sldId="1449"/>
            <ac:picMk id="10" creationId="{2BC0ED51-6862-4826-8D0D-D3D07365A4FD}"/>
          </ac:picMkLst>
        </pc:picChg>
        <pc:picChg chg="mod topLvl">
          <ac:chgData name="Karen Fore" userId="099ca418-096d-4750-99a5-946c84e7c9e1" providerId="ADAL" clId="{58C47F55-ECC8-4F3A-9DAF-81467B58BDC8}" dt="2021-09-01T20:50:45.097" v="2091" actId="1582"/>
          <ac:picMkLst>
            <pc:docMk/>
            <pc:sldMk cId="615086994" sldId="1449"/>
            <ac:picMk id="11" creationId="{87EF7251-F848-455B-B9C7-DFF2C3ED382F}"/>
          </ac:picMkLst>
        </pc:picChg>
        <pc:picChg chg="add mod">
          <ac:chgData name="Karen Fore" userId="099ca418-096d-4750-99a5-946c84e7c9e1" providerId="ADAL" clId="{58C47F55-ECC8-4F3A-9DAF-81467B58BDC8}" dt="2021-09-10T00:03:31.185" v="6847" actId="1076"/>
          <ac:picMkLst>
            <pc:docMk/>
            <pc:sldMk cId="615086994" sldId="1449"/>
            <ac:picMk id="12" creationId="{A8463957-BCEA-4961-BC1F-DCB6C914A9D4}"/>
          </ac:picMkLst>
        </pc:picChg>
        <pc:picChg chg="add del mod topLvl">
          <ac:chgData name="Karen Fore" userId="099ca418-096d-4750-99a5-946c84e7c9e1" providerId="ADAL" clId="{58C47F55-ECC8-4F3A-9DAF-81467B58BDC8}" dt="2021-09-01T20:31:40.595" v="1679" actId="478"/>
          <ac:picMkLst>
            <pc:docMk/>
            <pc:sldMk cId="615086994" sldId="1449"/>
            <ac:picMk id="13" creationId="{6894158A-00B2-4701-8BED-4D416EE6F4FA}"/>
          </ac:picMkLst>
        </pc:picChg>
        <pc:picChg chg="del mod">
          <ac:chgData name="Karen Fore" userId="099ca418-096d-4750-99a5-946c84e7c9e1" providerId="ADAL" clId="{58C47F55-ECC8-4F3A-9DAF-81467B58BDC8}" dt="2021-09-01T20:27:02.273" v="1629" actId="478"/>
          <ac:picMkLst>
            <pc:docMk/>
            <pc:sldMk cId="615086994" sldId="1449"/>
            <ac:picMk id="14" creationId="{770F441A-EDD4-4315-A5F6-970119B390DA}"/>
          </ac:picMkLst>
        </pc:picChg>
        <pc:picChg chg="add del mod">
          <ac:chgData name="Karen Fore" userId="099ca418-096d-4750-99a5-946c84e7c9e1" providerId="ADAL" clId="{58C47F55-ECC8-4F3A-9DAF-81467B58BDC8}" dt="2021-09-01T20:31:10.206" v="1677"/>
          <ac:picMkLst>
            <pc:docMk/>
            <pc:sldMk cId="615086994" sldId="1449"/>
            <ac:picMk id="2050" creationId="{FCC0D54A-7DB8-4B72-B3BA-21C1B6B84B9E}"/>
          </ac:picMkLst>
        </pc:picChg>
        <pc:picChg chg="add del">
          <ac:chgData name="Karen Fore" userId="099ca418-096d-4750-99a5-946c84e7c9e1" providerId="ADAL" clId="{58C47F55-ECC8-4F3A-9DAF-81467B58BDC8}" dt="2021-09-01T20:31:03.429" v="1674"/>
          <ac:picMkLst>
            <pc:docMk/>
            <pc:sldMk cId="615086994" sldId="1449"/>
            <ac:picMk id="2052" creationId="{6AD6D30E-9EDD-4590-994D-2BE3803871AE}"/>
          </ac:picMkLst>
        </pc:picChg>
        <pc:picChg chg="add del mod">
          <ac:chgData name="Karen Fore" userId="099ca418-096d-4750-99a5-946c84e7c9e1" providerId="ADAL" clId="{58C47F55-ECC8-4F3A-9DAF-81467B58BDC8}" dt="2021-09-01T20:32:28.061" v="1683" actId="478"/>
          <ac:picMkLst>
            <pc:docMk/>
            <pc:sldMk cId="615086994" sldId="1449"/>
            <ac:picMk id="2054" creationId="{76751FFD-AAAA-430A-A9E0-626E5FC53657}"/>
          </ac:picMkLst>
        </pc:picChg>
        <pc:picChg chg="add mod">
          <ac:chgData name="Karen Fore" userId="099ca418-096d-4750-99a5-946c84e7c9e1" providerId="ADAL" clId="{58C47F55-ECC8-4F3A-9DAF-81467B58BDC8}" dt="2021-09-10T00:03:27.851" v="6846" actId="1036"/>
          <ac:picMkLst>
            <pc:docMk/>
            <pc:sldMk cId="615086994" sldId="1449"/>
            <ac:picMk id="2056" creationId="{1642B5F9-3347-4B73-9652-88E651FE0DE9}"/>
          </ac:picMkLst>
        </pc:picChg>
      </pc:sldChg>
      <pc:sldChg chg="addSp delSp modSp add mod modNotesTx">
        <pc:chgData name="Karen Fore" userId="099ca418-096d-4750-99a5-946c84e7c9e1" providerId="ADAL" clId="{58C47F55-ECC8-4F3A-9DAF-81467B58BDC8}" dt="2021-09-10T00:03:04.918" v="6828" actId="164"/>
        <pc:sldMkLst>
          <pc:docMk/>
          <pc:sldMk cId="3486164250" sldId="1450"/>
        </pc:sldMkLst>
        <pc:spChg chg="mod">
          <ac:chgData name="Karen Fore" userId="099ca418-096d-4750-99a5-946c84e7c9e1" providerId="ADAL" clId="{58C47F55-ECC8-4F3A-9DAF-81467B58BDC8}" dt="2021-09-01T20:33:53.079" v="1715" actId="20577"/>
          <ac:spMkLst>
            <pc:docMk/>
            <pc:sldMk cId="3486164250" sldId="1450"/>
            <ac:spMk id="3" creationId="{31DBA82A-3215-4049-86DD-EFF74FA293F0}"/>
          </ac:spMkLst>
        </pc:spChg>
        <pc:spChg chg="mod">
          <ac:chgData name="Karen Fore" userId="099ca418-096d-4750-99a5-946c84e7c9e1" providerId="ADAL" clId="{58C47F55-ECC8-4F3A-9DAF-81467B58BDC8}" dt="2021-09-01T20:35:03.381" v="1779" actId="6549"/>
          <ac:spMkLst>
            <pc:docMk/>
            <pc:sldMk cId="3486164250" sldId="1450"/>
            <ac:spMk id="4" creationId="{A9C66E3A-F1B5-4683-A75D-F0C83FCE9C35}"/>
          </ac:spMkLst>
        </pc:spChg>
        <pc:spChg chg="mod">
          <ac:chgData name="Karen Fore" userId="099ca418-096d-4750-99a5-946c84e7c9e1" providerId="ADAL" clId="{58C47F55-ECC8-4F3A-9DAF-81467B58BDC8}" dt="2021-09-01T20:49:30.171" v="2083" actId="27636"/>
          <ac:spMkLst>
            <pc:docMk/>
            <pc:sldMk cId="3486164250" sldId="1450"/>
            <ac:spMk id="7" creationId="{976B905A-E90E-4258-8132-4AC590298332}"/>
          </ac:spMkLst>
        </pc:spChg>
        <pc:grpChg chg="add mod">
          <ac:chgData name="Karen Fore" userId="099ca418-096d-4750-99a5-946c84e7c9e1" providerId="ADAL" clId="{58C47F55-ECC8-4F3A-9DAF-81467B58BDC8}" dt="2021-09-10T00:03:04.918" v="6828" actId="164"/>
          <ac:grpSpMkLst>
            <pc:docMk/>
            <pc:sldMk cId="3486164250" sldId="1450"/>
            <ac:grpSpMk id="2" creationId="{ED7B15AF-1F67-4C1E-A96E-439CAAC65BE6}"/>
          </ac:grpSpMkLst>
        </pc:grpChg>
        <pc:grpChg chg="add del mod">
          <ac:chgData name="Karen Fore" userId="099ca418-096d-4750-99a5-946c84e7c9e1" providerId="ADAL" clId="{58C47F55-ECC8-4F3A-9DAF-81467B58BDC8}" dt="2021-09-10T00:01:49.820" v="6819" actId="165"/>
          <ac:grpSpMkLst>
            <pc:docMk/>
            <pc:sldMk cId="3486164250" sldId="1450"/>
            <ac:grpSpMk id="6" creationId="{A46CCDE0-4CA3-4FDC-8566-A7FE321ABD82}"/>
          </ac:grpSpMkLst>
        </pc:grpChg>
        <pc:grpChg chg="add del mod">
          <ac:chgData name="Karen Fore" userId="099ca418-096d-4750-99a5-946c84e7c9e1" providerId="ADAL" clId="{58C47F55-ECC8-4F3A-9DAF-81467B58BDC8}" dt="2021-09-01T20:49:46.300" v="2084" actId="165"/>
          <ac:grpSpMkLst>
            <pc:docMk/>
            <pc:sldMk cId="3486164250" sldId="1450"/>
            <ac:grpSpMk id="12" creationId="{5F8B27A8-0880-4EFC-A697-6817EC1F58B9}"/>
          </ac:grpSpMkLst>
        </pc:grpChg>
        <pc:picChg chg="add mod topLvl">
          <ac:chgData name="Karen Fore" userId="099ca418-096d-4750-99a5-946c84e7c9e1" providerId="ADAL" clId="{58C47F55-ECC8-4F3A-9DAF-81467B58BDC8}" dt="2021-09-10T00:03:04.918" v="6828" actId="164"/>
          <ac:picMkLst>
            <pc:docMk/>
            <pc:sldMk cId="3486164250" sldId="1450"/>
            <ac:picMk id="5" creationId="{67D01155-F9A4-4465-AAF7-4E3CCA1A587A}"/>
          </ac:picMkLst>
        </pc:picChg>
        <pc:picChg chg="del">
          <ac:chgData name="Karen Fore" userId="099ca418-096d-4750-99a5-946c84e7c9e1" providerId="ADAL" clId="{58C47F55-ECC8-4F3A-9DAF-81467B58BDC8}" dt="2021-09-01T20:35:18.827" v="1781" actId="478"/>
          <ac:picMkLst>
            <pc:docMk/>
            <pc:sldMk cId="3486164250" sldId="1450"/>
            <ac:picMk id="9" creationId="{F6AA76A5-EA8F-4CAF-BC4E-33F0C52F9996}"/>
          </ac:picMkLst>
        </pc:picChg>
        <pc:picChg chg="del">
          <ac:chgData name="Karen Fore" userId="099ca418-096d-4750-99a5-946c84e7c9e1" providerId="ADAL" clId="{58C47F55-ECC8-4F3A-9DAF-81467B58BDC8}" dt="2021-09-01T20:35:17.427" v="1780" actId="478"/>
          <ac:picMkLst>
            <pc:docMk/>
            <pc:sldMk cId="3486164250" sldId="1450"/>
            <ac:picMk id="10" creationId="{2BC0ED51-6862-4826-8D0D-D3D07365A4FD}"/>
          </ac:picMkLst>
        </pc:picChg>
        <pc:picChg chg="del">
          <ac:chgData name="Karen Fore" userId="099ca418-096d-4750-99a5-946c84e7c9e1" providerId="ADAL" clId="{58C47F55-ECC8-4F3A-9DAF-81467B58BDC8}" dt="2021-09-01T20:35:20.389" v="1782" actId="478"/>
          <ac:picMkLst>
            <pc:docMk/>
            <pc:sldMk cId="3486164250" sldId="1450"/>
            <ac:picMk id="11" creationId="{87EF7251-F848-455B-B9C7-DFF2C3ED382F}"/>
          </ac:picMkLst>
        </pc:picChg>
        <pc:picChg chg="add mod">
          <ac:chgData name="Karen Fore" userId="099ca418-096d-4750-99a5-946c84e7c9e1" providerId="ADAL" clId="{58C47F55-ECC8-4F3A-9DAF-81467B58BDC8}" dt="2021-09-10T00:03:04.918" v="6828" actId="164"/>
          <ac:picMkLst>
            <pc:docMk/>
            <pc:sldMk cId="3486164250" sldId="1450"/>
            <ac:picMk id="11" creationId="{DEABD4B0-21B6-4208-BF3A-39EE94823952}"/>
          </ac:picMkLst>
        </pc:picChg>
        <pc:picChg chg="add mod">
          <ac:chgData name="Karen Fore" userId="099ca418-096d-4750-99a5-946c84e7c9e1" providerId="ADAL" clId="{58C47F55-ECC8-4F3A-9DAF-81467B58BDC8}" dt="2021-09-10T00:03:04.918" v="6828" actId="164"/>
          <ac:picMkLst>
            <pc:docMk/>
            <pc:sldMk cId="3486164250" sldId="1450"/>
            <ac:picMk id="12" creationId="{1BB3DEC8-3384-41BE-BEAA-A8A56BEDC8D6}"/>
          </ac:picMkLst>
        </pc:picChg>
        <pc:picChg chg="add del mod topLvl">
          <ac:chgData name="Karen Fore" userId="099ca418-096d-4750-99a5-946c84e7c9e1" providerId="ADAL" clId="{58C47F55-ECC8-4F3A-9DAF-81467B58BDC8}" dt="2021-09-01T20:52:27.795" v="2116" actId="465"/>
          <ac:picMkLst>
            <pc:docMk/>
            <pc:sldMk cId="3486164250" sldId="1450"/>
            <ac:picMk id="13" creationId="{0CC472D4-FEF6-4C4B-9003-72241333D1E9}"/>
          </ac:picMkLst>
        </pc:picChg>
        <pc:picChg chg="del mod modCrop">
          <ac:chgData name="Karen Fore" userId="099ca418-096d-4750-99a5-946c84e7c9e1" providerId="ADAL" clId="{58C47F55-ECC8-4F3A-9DAF-81467B58BDC8}" dt="2021-09-01T20:43:34.953" v="1818" actId="478"/>
          <ac:picMkLst>
            <pc:docMk/>
            <pc:sldMk cId="3486164250" sldId="1450"/>
            <ac:picMk id="14" creationId="{D5016186-AEAF-47D0-83CF-C38BDBF48DAC}"/>
          </ac:picMkLst>
        </pc:picChg>
        <pc:picChg chg="mod topLvl modCrop">
          <ac:chgData name="Karen Fore" userId="099ca418-096d-4750-99a5-946c84e7c9e1" providerId="ADAL" clId="{58C47F55-ECC8-4F3A-9DAF-81467B58BDC8}" dt="2021-09-01T20:52:27.795" v="2116" actId="465"/>
          <ac:picMkLst>
            <pc:docMk/>
            <pc:sldMk cId="3486164250" sldId="1450"/>
            <ac:picMk id="15" creationId="{893DE9E7-534B-4F1B-A729-B08F912179AE}"/>
          </ac:picMkLst>
        </pc:picChg>
        <pc:picChg chg="add mod topLvl">
          <ac:chgData name="Karen Fore" userId="099ca418-096d-4750-99a5-946c84e7c9e1" providerId="ADAL" clId="{58C47F55-ECC8-4F3A-9DAF-81467B58BDC8}" dt="2021-09-10T00:03:04.918" v="6828" actId="164"/>
          <ac:picMkLst>
            <pc:docMk/>
            <pc:sldMk cId="3486164250" sldId="1450"/>
            <ac:picMk id="16" creationId="{EA57DA3C-8E00-4E54-A5C7-6F9801FC141E}"/>
          </ac:picMkLst>
        </pc:picChg>
        <pc:picChg chg="del mod">
          <ac:chgData name="Karen Fore" userId="099ca418-096d-4750-99a5-946c84e7c9e1" providerId="ADAL" clId="{58C47F55-ECC8-4F3A-9DAF-81467B58BDC8}" dt="2021-09-01T20:45:59.283" v="1822" actId="478"/>
          <ac:picMkLst>
            <pc:docMk/>
            <pc:sldMk cId="3486164250" sldId="1450"/>
            <ac:picMk id="2056" creationId="{1642B5F9-3347-4B73-9652-88E651FE0DE9}"/>
          </ac:picMkLst>
        </pc:picChg>
        <pc:picChg chg="add del">
          <ac:chgData name="Karen Fore" userId="099ca418-096d-4750-99a5-946c84e7c9e1" providerId="ADAL" clId="{58C47F55-ECC8-4F3A-9DAF-81467B58BDC8}" dt="2021-09-01T20:43:00.205" v="1805" actId="478"/>
          <ac:picMkLst>
            <pc:docMk/>
            <pc:sldMk cId="3486164250" sldId="1450"/>
            <ac:picMk id="5122" creationId="{278172CA-D276-4821-AD6C-64C18493FE35}"/>
          </ac:picMkLst>
        </pc:picChg>
        <pc:picChg chg="add mod">
          <ac:chgData name="Karen Fore" userId="099ca418-096d-4750-99a5-946c84e7c9e1" providerId="ADAL" clId="{58C47F55-ECC8-4F3A-9DAF-81467B58BDC8}" dt="2021-09-01T20:52:27.795" v="2116" actId="465"/>
          <ac:picMkLst>
            <pc:docMk/>
            <pc:sldMk cId="3486164250" sldId="1450"/>
            <ac:picMk id="5124" creationId="{490057AE-EFE4-4CA8-B76B-4D54B8349FEA}"/>
          </ac:picMkLst>
        </pc:picChg>
      </pc:sldChg>
      <pc:sldMasterChg chg="addSldLayout modSldLayout">
        <pc:chgData name="Karen Fore" userId="099ca418-096d-4750-99a5-946c84e7c9e1" providerId="ADAL" clId="{58C47F55-ECC8-4F3A-9DAF-81467B58BDC8}" dt="2021-09-01T20:16:40.841" v="1388" actId="1036"/>
        <pc:sldMasterMkLst>
          <pc:docMk/>
          <pc:sldMasterMk cId="1272748931" sldId="2147483679"/>
        </pc:sldMasterMkLst>
        <pc:sldLayoutChg chg="modSp mod">
          <pc:chgData name="Karen Fore" userId="099ca418-096d-4750-99a5-946c84e7c9e1" providerId="ADAL" clId="{58C47F55-ECC8-4F3A-9DAF-81467B58BDC8}" dt="2021-09-01T19:59:40.192" v="1086" actId="207"/>
          <pc:sldLayoutMkLst>
            <pc:docMk/>
            <pc:sldMasterMk cId="1272748931" sldId="2147483679"/>
            <pc:sldLayoutMk cId="3099207626" sldId="2147483705"/>
          </pc:sldLayoutMkLst>
          <pc:spChg chg="mod">
            <ac:chgData name="Karen Fore" userId="099ca418-096d-4750-99a5-946c84e7c9e1" providerId="ADAL" clId="{58C47F55-ECC8-4F3A-9DAF-81467B58BDC8}" dt="2021-09-01T19:59:40.192" v="1086" actId="207"/>
            <ac:spMkLst>
              <pc:docMk/>
              <pc:sldMasterMk cId="1272748931" sldId="2147483679"/>
              <pc:sldLayoutMk cId="3099207626" sldId="2147483705"/>
              <ac:spMk id="8" creationId="{993F0296-E0FA-4166-AF2A-DCECDFADD856}"/>
            </ac:spMkLst>
          </pc:spChg>
        </pc:sldLayoutChg>
        <pc:sldLayoutChg chg="modSp mod">
          <pc:chgData name="Karen Fore" userId="099ca418-096d-4750-99a5-946c84e7c9e1" providerId="ADAL" clId="{58C47F55-ECC8-4F3A-9DAF-81467B58BDC8}" dt="2021-09-01T18:44:38.528" v="848" actId="14100"/>
          <pc:sldLayoutMkLst>
            <pc:docMk/>
            <pc:sldMasterMk cId="1272748931" sldId="2147483679"/>
            <pc:sldLayoutMk cId="3934814528" sldId="2147483710"/>
          </pc:sldLayoutMkLst>
          <pc:spChg chg="mod">
            <ac:chgData name="Karen Fore" userId="099ca418-096d-4750-99a5-946c84e7c9e1" providerId="ADAL" clId="{58C47F55-ECC8-4F3A-9DAF-81467B58BDC8}" dt="2021-09-01T18:44:38.528" v="848" actId="14100"/>
            <ac:spMkLst>
              <pc:docMk/>
              <pc:sldMasterMk cId="1272748931" sldId="2147483679"/>
              <pc:sldLayoutMk cId="3934814528" sldId="2147483710"/>
              <ac:spMk id="6" creationId="{48453D64-D852-4188-9307-EAE9EF0B5C5E}"/>
            </ac:spMkLst>
          </pc:spChg>
        </pc:sldLayoutChg>
        <pc:sldLayoutChg chg="delSp mod">
          <pc:chgData name="Karen Fore" userId="099ca418-096d-4750-99a5-946c84e7c9e1" providerId="ADAL" clId="{58C47F55-ECC8-4F3A-9DAF-81467B58BDC8}" dt="2021-09-01T18:37:50.609" v="712" actId="478"/>
          <pc:sldLayoutMkLst>
            <pc:docMk/>
            <pc:sldMasterMk cId="1272748931" sldId="2147483679"/>
            <pc:sldLayoutMk cId="149173309" sldId="2147483713"/>
          </pc:sldLayoutMkLst>
          <pc:grpChg chg="del">
            <ac:chgData name="Karen Fore" userId="099ca418-096d-4750-99a5-946c84e7c9e1" providerId="ADAL" clId="{58C47F55-ECC8-4F3A-9DAF-81467B58BDC8}" dt="2021-09-01T18:37:50.609" v="712" actId="478"/>
            <ac:grpSpMkLst>
              <pc:docMk/>
              <pc:sldMasterMk cId="1272748931" sldId="2147483679"/>
              <pc:sldLayoutMk cId="149173309" sldId="2147483713"/>
              <ac:grpSpMk id="11" creationId="{E5BA7F73-1DB0-4F33-AB14-208FBF9ED5E7}"/>
            </ac:grpSpMkLst>
          </pc:grpChg>
        </pc:sldLayoutChg>
        <pc:sldLayoutChg chg="delSp modSp add mod modTransition">
          <pc:chgData name="Karen Fore" userId="099ca418-096d-4750-99a5-946c84e7c9e1" providerId="ADAL" clId="{58C47F55-ECC8-4F3A-9DAF-81467B58BDC8}" dt="2021-09-01T20:16:40.841" v="1388" actId="1036"/>
          <pc:sldLayoutMkLst>
            <pc:docMk/>
            <pc:sldMasterMk cId="1272748931" sldId="2147483679"/>
            <pc:sldLayoutMk cId="3924798079" sldId="2147483714"/>
          </pc:sldLayoutMkLst>
          <pc:spChg chg="mod">
            <ac:chgData name="Karen Fore" userId="099ca418-096d-4750-99a5-946c84e7c9e1" providerId="ADAL" clId="{58C47F55-ECC8-4F3A-9DAF-81467B58BDC8}" dt="2021-09-01T20:16:36.403" v="1384" actId="12788"/>
            <ac:spMkLst>
              <pc:docMk/>
              <pc:sldMasterMk cId="1272748931" sldId="2147483679"/>
              <pc:sldLayoutMk cId="3924798079" sldId="2147483714"/>
              <ac:spMk id="2" creationId="{228E862B-34BA-4A06-B704-13909B01D5F3}"/>
            </ac:spMkLst>
          </pc:spChg>
          <pc:spChg chg="del">
            <ac:chgData name="Karen Fore" userId="099ca418-096d-4750-99a5-946c84e7c9e1" providerId="ADAL" clId="{58C47F55-ECC8-4F3A-9DAF-81467B58BDC8}" dt="2021-09-01T20:16:03.554" v="1374" actId="478"/>
            <ac:spMkLst>
              <pc:docMk/>
              <pc:sldMasterMk cId="1272748931" sldId="2147483679"/>
              <pc:sldLayoutMk cId="3924798079" sldId="2147483714"/>
              <ac:spMk id="3" creationId="{3D2F735B-5042-4F6B-8023-C5AD25D902E3}"/>
            </ac:spMkLst>
          </pc:spChg>
          <pc:spChg chg="del">
            <ac:chgData name="Karen Fore" userId="099ca418-096d-4750-99a5-946c84e7c9e1" providerId="ADAL" clId="{58C47F55-ECC8-4F3A-9DAF-81467B58BDC8}" dt="2021-09-01T20:16:05.821" v="1375" actId="478"/>
            <ac:spMkLst>
              <pc:docMk/>
              <pc:sldMasterMk cId="1272748931" sldId="2147483679"/>
              <pc:sldLayoutMk cId="3924798079" sldId="2147483714"/>
              <ac:spMk id="4" creationId="{5AA2F0E8-5B9A-44CC-A95F-C8B10097E1DE}"/>
            </ac:spMkLst>
          </pc:spChg>
          <pc:spChg chg="del">
            <ac:chgData name="Karen Fore" userId="099ca418-096d-4750-99a5-946c84e7c9e1" providerId="ADAL" clId="{58C47F55-ECC8-4F3A-9DAF-81467B58BDC8}" dt="2021-09-01T20:16:05.821" v="1375" actId="478"/>
            <ac:spMkLst>
              <pc:docMk/>
              <pc:sldMasterMk cId="1272748931" sldId="2147483679"/>
              <pc:sldLayoutMk cId="3924798079" sldId="2147483714"/>
              <ac:spMk id="5" creationId="{E669BB44-5E36-4DBE-A882-B6FFAD4D6B10}"/>
            </ac:spMkLst>
          </pc:spChg>
          <pc:spChg chg="del">
            <ac:chgData name="Karen Fore" userId="099ca418-096d-4750-99a5-946c84e7c9e1" providerId="ADAL" clId="{58C47F55-ECC8-4F3A-9DAF-81467B58BDC8}" dt="2021-09-01T20:16:05.821" v="1375" actId="478"/>
            <ac:spMkLst>
              <pc:docMk/>
              <pc:sldMasterMk cId="1272748931" sldId="2147483679"/>
              <pc:sldLayoutMk cId="3924798079" sldId="2147483714"/>
              <ac:spMk id="6" creationId="{ACE19543-427A-4FFE-9879-7EA820F7E7F5}"/>
            </ac:spMkLst>
          </pc:spChg>
          <pc:spChg chg="del">
            <ac:chgData name="Karen Fore" userId="099ca418-096d-4750-99a5-946c84e7c9e1" providerId="ADAL" clId="{58C47F55-ECC8-4F3A-9DAF-81467B58BDC8}" dt="2021-09-01T20:15:38.491" v="1350" actId="478"/>
            <ac:spMkLst>
              <pc:docMk/>
              <pc:sldMasterMk cId="1272748931" sldId="2147483679"/>
              <pc:sldLayoutMk cId="3924798079" sldId="2147483714"/>
              <ac:spMk id="8" creationId="{993F0296-E0FA-4166-AF2A-DCECDFADD856}"/>
            </ac:spMkLst>
          </pc:spChg>
          <pc:cxnChg chg="mod">
            <ac:chgData name="Karen Fore" userId="099ca418-096d-4750-99a5-946c84e7c9e1" providerId="ADAL" clId="{58C47F55-ECC8-4F3A-9DAF-81467B58BDC8}" dt="2021-09-01T20:16:40.841" v="1388" actId="1036"/>
            <ac:cxnSpMkLst>
              <pc:docMk/>
              <pc:sldMasterMk cId="1272748931" sldId="2147483679"/>
              <pc:sldLayoutMk cId="3924798079" sldId="2147483714"/>
              <ac:cxnSpMk id="9" creationId="{AE9E4BFC-EF58-49C7-9119-34E5755EDEF8}"/>
            </ac:cxnSpMkLst>
          </pc:cxn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BE7039-1583-45F0-81D5-77CC7C9687D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97511A27-B374-409E-B94B-6B6B84B065B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20DCB3B-7A1B-4115-BD92-B2659C35B9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A2D587-6F50-46E8-B121-FFF9EB70A641}" type="slidenum">
              <a:rPr lang="en-US" smtClean="0"/>
              <a:t>‹#›</a:t>
            </a:fld>
            <a:endParaRPr lang="en-US"/>
          </a:p>
        </p:txBody>
      </p:sp>
    </p:spTree>
    <p:extLst>
      <p:ext uri="{BB962C8B-B14F-4D97-AF65-F5344CB8AC3E}">
        <p14:creationId xmlns:p14="http://schemas.microsoft.com/office/powerpoint/2010/main" val="42489437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EA8471-20BE-CC4F-83CF-0BE82771AEE6}" type="datetimeFigureOut">
              <a:rPr lang="en-US" smtClean="0"/>
              <a:t>10/5/2021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C9CA05-EA65-E346-AA4D-2C91C7228D99}" type="slidenum">
              <a:rPr lang="en-US" smtClean="0"/>
              <a:t>‹#›</a:t>
            </a:fld>
            <a:endParaRPr lang="en-US"/>
          </a:p>
        </p:txBody>
      </p:sp>
    </p:spTree>
    <p:extLst>
      <p:ext uri="{BB962C8B-B14F-4D97-AF65-F5344CB8AC3E}">
        <p14:creationId xmlns:p14="http://schemas.microsoft.com/office/powerpoint/2010/main" val="2297155708"/>
      </p:ext>
    </p:extLst>
  </p:cSld>
  <p:clrMap bg1="lt1" tx1="dk1" bg2="lt2" tx2="dk2" accent1="accent1" accent2="accent2" accent3="accent3" accent4="accent4" accent5="accent5" accent6="accent6" hlink="hlink" folHlink="folHlink"/>
  <p:notesStyle>
    <a:lvl1pPr marL="0" algn="l" defTabSz="914400" rtl="0" eaLnBrk="1" latinLnBrk="0" hangingPunct="1">
      <a:buFont typeface="Arial" panose="020B0604020202020204" pitchFamily="34" charset="0"/>
      <a:buNone/>
      <a:defRPr sz="1000" kern="1200">
        <a:solidFill>
          <a:schemeClr val="tx1"/>
        </a:solidFill>
        <a:latin typeface="+mn-lt"/>
        <a:ea typeface="+mn-ea"/>
        <a:cs typeface="+mn-cs"/>
      </a:defRPr>
    </a:lvl1pPr>
    <a:lvl2pPr marL="122238" indent="0" algn="l" defTabSz="914400" rtl="0" eaLnBrk="1" latinLnBrk="0" hangingPunct="1">
      <a:buFont typeface="Arial" panose="020B0604020202020204" pitchFamily="34" charset="0"/>
      <a:buChar char="•"/>
      <a:defRPr sz="1000" kern="1200">
        <a:solidFill>
          <a:schemeClr val="tx1"/>
        </a:solidFill>
        <a:latin typeface="+mn-lt"/>
        <a:ea typeface="+mn-ea"/>
        <a:cs typeface="+mn-cs"/>
      </a:defRPr>
    </a:lvl2pPr>
    <a:lvl3pPr marL="350838" indent="0" algn="l" defTabSz="914400" rtl="0" eaLnBrk="1" latinLnBrk="0" hangingPunct="1">
      <a:buFont typeface="Arial" panose="020B0604020202020204" pitchFamily="34" charset="0"/>
      <a:buChar char="•"/>
      <a:defRPr sz="1000" kern="1200">
        <a:solidFill>
          <a:schemeClr val="tx1"/>
        </a:solidFill>
        <a:latin typeface="+mn-lt"/>
        <a:ea typeface="+mn-ea"/>
        <a:cs typeface="+mn-cs"/>
      </a:defRPr>
    </a:lvl3pPr>
    <a:lvl4pPr marL="1371600" algn="l" defTabSz="914400" rtl="0" eaLnBrk="1" latinLnBrk="0" hangingPunct="1">
      <a:buFont typeface="Arial" panose="020B0604020202020204" pitchFamily="34" charset="0"/>
      <a:buChar char="•"/>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strike="noStrike" baseline="0" dirty="0">
                <a:solidFill>
                  <a:srgbClr val="404040"/>
                </a:solidFill>
                <a:latin typeface="MyriadPro-Regular"/>
              </a:rPr>
              <a:t>Our BrightSign AU335 is a very unique player as it is designed only to play audio – no video or images.  It can play high-bandwidth audio including the latest sound technologies available today and as with all of our other players, it funs on a cloud-based platform that delivers BrightSign’s signature reliability due to its solid-state design.  Additionally, it is offered at VERY low price point making it ideal for any audio only application from background music to controlling interactive speaker experiences and more.  Let’s take a deeper dive to learn more about it.</a:t>
            </a:r>
          </a:p>
          <a:p>
            <a:endParaRPr lang="en-US" dirty="0">
              <a:cs typeface="Calibri"/>
            </a:endParaRPr>
          </a:p>
        </p:txBody>
      </p:sp>
      <p:sp>
        <p:nvSpPr>
          <p:cNvPr id="4" name="Slide Number Placeholder 3"/>
          <p:cNvSpPr>
            <a:spLocks noGrp="1"/>
          </p:cNvSpPr>
          <p:nvPr>
            <p:ph type="sldNum" sz="quarter" idx="5"/>
          </p:nvPr>
        </p:nvSpPr>
        <p:spPr/>
        <p:txBody>
          <a:bodyPr/>
          <a:lstStyle/>
          <a:p>
            <a:fld id="{62C9CA05-EA65-E346-AA4D-2C91C7228D99}" type="slidenum">
              <a:rPr lang="en-US" smtClean="0"/>
              <a:t>1</a:t>
            </a:fld>
            <a:endParaRPr lang="en-US"/>
          </a:p>
        </p:txBody>
      </p:sp>
    </p:spTree>
    <p:extLst>
      <p:ext uri="{BB962C8B-B14F-4D97-AF65-F5344CB8AC3E}">
        <p14:creationId xmlns:p14="http://schemas.microsoft.com/office/powerpoint/2010/main" val="349528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u="none" strike="noStrike" baseline="0" dirty="0">
                <a:solidFill>
                  <a:srgbClr val="404040"/>
                </a:solidFill>
                <a:latin typeface="MyriadPro-Regular"/>
              </a:rPr>
              <a:t>The AU335 supports a wide range of features on a platform designed specifically to playback high quality digital and analog audio.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baseline="0" dirty="0">
                <a:solidFill>
                  <a:srgbClr val="404040"/>
                </a:solidFill>
                <a:latin typeface="MyriadPro-Regular"/>
              </a:rPr>
              <a:t>In terms of digital audio capabilities, it can support high bandwidth, 24-bit audio to soundbars and AV receivers which support the latest in sound technology via ARC and eARC – namely Dolby Atmos, Dolby Audio and PCM audio.  ARC stands for Audio Return Channel &amp; eARC stands for Enhanced Audio Return Channel which we will dive into in more detail later in this webinar. </a:t>
            </a:r>
            <a:endParaRPr lang="en-US" sz="1000" b="0" i="0" u="none" strike="noStrike" baseline="0" dirty="0">
              <a:solidFill>
                <a:srgbClr val="404040"/>
              </a:solidFill>
              <a:latin typeface="MyriadPro-Regular"/>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u="sng" dirty="0">
                <a:solidFill>
                  <a:srgbClr val="FF0000"/>
                </a:solidFill>
                <a:highlight>
                  <a:srgbClr val="FFFF00"/>
                </a:highlight>
                <a:latin typeface="+mn-lt"/>
                <a:ea typeface="Verdana" panose="020B0604030504040204" pitchFamily="34" charset="0"/>
                <a:cs typeface="Calibri" panose="020F0502020204030204" pitchFamily="34" charset="0"/>
              </a:rPr>
              <a:t>Now with OS 8.3.46 &amp; BrightAuthor:connected v1.6.44 and above, the AU335 is able to perform audio routing for individual audio file playback via the left or right channel – an example use case of this is playing one set of audio to room #1 via the left channel while also playing a different set of audio to room #2 using the right channel</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sng" strike="noStrike" baseline="0" dirty="0">
                <a:solidFill>
                  <a:srgbClr val="FF0000"/>
                </a:solidFill>
                <a:highlight>
                  <a:srgbClr val="FFFF00"/>
                </a:highlight>
                <a:latin typeface="+mn-lt"/>
              </a:rPr>
              <a:t>OS 8.3.46+ &amp; BrightAuthor:connected </a:t>
            </a:r>
            <a:r>
              <a:rPr lang="en-US" sz="1000" u="sng" dirty="0">
                <a:solidFill>
                  <a:srgbClr val="FF0000"/>
                </a:solidFill>
                <a:highlight>
                  <a:srgbClr val="FFFF00"/>
                </a:highlight>
                <a:latin typeface="+mn-lt"/>
                <a:ea typeface="Verdana" panose="020B0604030504040204" pitchFamily="34" charset="0"/>
                <a:cs typeface="Calibri" panose="020F0502020204030204" pitchFamily="34" charset="0"/>
              </a:rPr>
              <a:t>v1.6.44+ </a:t>
            </a:r>
            <a:r>
              <a:rPr lang="en-US" sz="1000" b="0" i="0" u="sng" strike="noStrike" baseline="0" dirty="0">
                <a:solidFill>
                  <a:srgbClr val="FF0000"/>
                </a:solidFill>
                <a:highlight>
                  <a:srgbClr val="FFFF00"/>
                </a:highlight>
                <a:latin typeface="+mn-lt"/>
              </a:rPr>
              <a:t>also adds support for playing 3 audio files simultaneously with audio mixing.  The audio mixing zones can be routed to the ARC/eARC output or analog Stereo audio output. An example </a:t>
            </a:r>
            <a:r>
              <a:rPr lang="en-US" sz="1000" u="sng" dirty="0">
                <a:solidFill>
                  <a:srgbClr val="FF0000"/>
                </a:solidFill>
                <a:highlight>
                  <a:srgbClr val="FFFF00"/>
                </a:highlight>
                <a:latin typeface="+mn-lt"/>
                <a:ea typeface="Verdana" panose="020B0604030504040204" pitchFamily="34" charset="0"/>
                <a:cs typeface="Calibri" panose="020F0502020204030204" pitchFamily="34" charset="0"/>
              </a:rPr>
              <a:t>use case of this is to have background audio playing with a voice overlay message playing on top of it.  Please note that advanced mixing only can be implemented via JavaScript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baseline="0" dirty="0">
                <a:solidFill>
                  <a:srgbClr val="404040"/>
                </a:solidFill>
                <a:latin typeface="MyriadPro-Regular"/>
              </a:rPr>
              <a:t>Interactive devices and controls are also supported through its USB, GPIO, and Ethernet connections allowing you to create solutions that not only provide an amazing sound experience but are also engaging for your audience. The USB port also is able to operate in a host mode, allowing updates of software to connected devices.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baseline="0" dirty="0">
                <a:solidFill>
                  <a:srgbClr val="404040"/>
                </a:solidFill>
                <a:latin typeface="MyriadPro-Regular"/>
              </a:rPr>
              <a:t>CEC commands provide the ability to control the volume of soundbars and speakers as well as allow for input switching which greatly simplifies the solution especially in retail applications.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baseline="0" dirty="0">
                <a:solidFill>
                  <a:srgbClr val="404040"/>
                </a:solidFill>
                <a:latin typeface="MyriadPro-Regular"/>
              </a:rPr>
              <a:t>The AU335 can also be used to simply distribute background music or other audio playlists.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baseline="0" dirty="0">
                <a:solidFill>
                  <a:srgbClr val="404040"/>
                </a:solidFill>
                <a:latin typeface="MyriadPro-Regular"/>
              </a:rPr>
              <a:t>And with its ability to synchronize with additional AU335 players, you can increase the audio distribution across a large venue.  In addition the synchronize ability allows you to synch with other BrightSign players and even control lighting or other devices to create unique experiences within a location by combining the audio, video and lighting to playback together and create an immersive mood or tone for your application.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baseline="0" dirty="0">
                <a:solidFill>
                  <a:srgbClr val="404040"/>
                </a:solidFill>
                <a:latin typeface="MyriadPro-Regular"/>
              </a:rPr>
              <a:t>As with all of our BrightSign players, the AU335 includes a free Control Cloud subscription to our BSN.cloud service.  This provides real time player health from any remote location as well as the ability to control the player including reboots, sending OS updates and much more to ensure your solution is playing and performing at all times.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baseline="0" dirty="0">
                <a:solidFill>
                  <a:srgbClr val="404040"/>
                </a:solidFill>
                <a:latin typeface="MyriadPro-Regular"/>
              </a:rPr>
              <a:t>Audio presentations are authored with the free BrightAuthor:connected software, additionally BrightScript, JavaScript and Node.js applications are supported.  Or you can choose an integrated CMS solution.  </a:t>
            </a:r>
            <a:endParaRPr lang="en-US" dirty="0"/>
          </a:p>
          <a:p>
            <a:endParaRPr lang="en-US" dirty="0"/>
          </a:p>
        </p:txBody>
      </p:sp>
      <p:sp>
        <p:nvSpPr>
          <p:cNvPr id="4" name="Slide Number Placeholder 3"/>
          <p:cNvSpPr>
            <a:spLocks noGrp="1"/>
          </p:cNvSpPr>
          <p:nvPr>
            <p:ph type="sldNum" sz="quarter" idx="5"/>
          </p:nvPr>
        </p:nvSpPr>
        <p:spPr/>
        <p:txBody>
          <a:bodyPr/>
          <a:lstStyle/>
          <a:p>
            <a:fld id="{30945C19-B7FF-8548-82DA-D7A3AF6512B8}" type="slidenum">
              <a:rPr lang="en-US" smtClean="0"/>
              <a:pPr/>
              <a:t>2</a:t>
            </a:fld>
            <a:endParaRPr lang="en-US" dirty="0"/>
          </a:p>
        </p:txBody>
      </p:sp>
    </p:spTree>
    <p:extLst>
      <p:ext uri="{BB962C8B-B14F-4D97-AF65-F5344CB8AC3E}">
        <p14:creationId xmlns:p14="http://schemas.microsoft.com/office/powerpoint/2010/main" val="4179510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the I/O ports available, the AU335 offers on its front face a micro-HDMI port outputs ARC and eARC digital audio to playback. The AU335 is the only player in our product line up that offers this level of digital sound playback supporting high bandwidth, 24-bit audio such as Dolby Atmos. Other ports on the front of the player include the analog stereo audio output, a USB type C port and a locking power connection.  The backside of the player includes an Ethernet port, a </a:t>
            </a:r>
            <a:r>
              <a:rPr lang="en-US" sz="1800" b="0" i="0" u="none" strike="noStrike" baseline="0" dirty="0">
                <a:solidFill>
                  <a:srgbClr val="404040"/>
                </a:solidFill>
                <a:latin typeface="MyriadPro-Regular"/>
              </a:rPr>
              <a:t>12-pin Phoenix GPIO port with 8 bi-directional GPIOs, a micro SD card slot with a cover to provide security. And finally a power status LED indicator as well as service and reset buttons. The sides of the player have built in “wings” if you will, to easily mount the to a surface or rack. In terms of size, the dimensions of the player are quite compact as you can see allowing it to easily be installed within or nearby your application. As with all of our players, this one is also solid-state based, meaning there are no moving parts to fail, it is energy efficient and runs cool, making it ideal for placement in locations that have limited ventilation. </a:t>
            </a:r>
            <a:endParaRPr lang="en-US" dirty="0"/>
          </a:p>
        </p:txBody>
      </p:sp>
      <p:sp>
        <p:nvSpPr>
          <p:cNvPr id="4" name="Slide Number Placeholder 3"/>
          <p:cNvSpPr>
            <a:spLocks noGrp="1"/>
          </p:cNvSpPr>
          <p:nvPr>
            <p:ph type="sldNum" sz="quarter" idx="5"/>
          </p:nvPr>
        </p:nvSpPr>
        <p:spPr/>
        <p:txBody>
          <a:bodyPr/>
          <a:lstStyle/>
          <a:p>
            <a:fld id="{30945C19-B7FF-8548-82DA-D7A3AF6512B8}" type="slidenum">
              <a:rPr lang="en-US" smtClean="0"/>
              <a:pPr/>
              <a:t>4</a:t>
            </a:fld>
            <a:endParaRPr lang="en-US" dirty="0"/>
          </a:p>
        </p:txBody>
      </p:sp>
    </p:spTree>
    <p:extLst>
      <p:ext uri="{BB962C8B-B14F-4D97-AF65-F5344CB8AC3E}">
        <p14:creationId xmlns:p14="http://schemas.microsoft.com/office/powerpoint/2010/main" val="3202796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945C19-B7FF-8548-82DA-D7A3AF6512B8}" type="slidenum">
              <a:rPr lang="en-US" smtClean="0"/>
              <a:pPr/>
              <a:t>5</a:t>
            </a:fld>
            <a:endParaRPr lang="en-US" dirty="0"/>
          </a:p>
        </p:txBody>
      </p:sp>
    </p:spTree>
    <p:extLst>
      <p:ext uri="{BB962C8B-B14F-4D97-AF65-F5344CB8AC3E}">
        <p14:creationId xmlns:p14="http://schemas.microsoft.com/office/powerpoint/2010/main" val="3497314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to pricing, which is yet another very attractive feature of this player. The AU335 is ultra-affordable with an MSRP of only $135 AND tiered pricing for the channel is also provided.</a:t>
            </a:r>
          </a:p>
          <a:p>
            <a:r>
              <a:rPr lang="en-US" dirty="0"/>
              <a:t>While we are launching this new player today, it will be available worldwide in about 2 weeks. As you can see, adding this new model to our player line up really opens up a new level of sales opportunities without skimping on features, high quality playback, remote player management or event our signature reliability. </a:t>
            </a:r>
          </a:p>
        </p:txBody>
      </p:sp>
      <p:sp>
        <p:nvSpPr>
          <p:cNvPr id="4" name="Slide Number Placeholder 3"/>
          <p:cNvSpPr>
            <a:spLocks noGrp="1"/>
          </p:cNvSpPr>
          <p:nvPr>
            <p:ph type="sldNum" sz="quarter" idx="5"/>
          </p:nvPr>
        </p:nvSpPr>
        <p:spPr/>
        <p:txBody>
          <a:bodyPr/>
          <a:lstStyle/>
          <a:p>
            <a:fld id="{30945C19-B7FF-8548-82DA-D7A3AF6512B8}" type="slidenum">
              <a:rPr lang="en-US" smtClean="0"/>
              <a:pPr/>
              <a:t>7</a:t>
            </a:fld>
            <a:endParaRPr lang="en-US" dirty="0"/>
          </a:p>
        </p:txBody>
      </p:sp>
    </p:spTree>
    <p:extLst>
      <p:ext uri="{BB962C8B-B14F-4D97-AF65-F5344CB8AC3E}">
        <p14:creationId xmlns:p14="http://schemas.microsoft.com/office/powerpoint/2010/main" val="1069260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52525"/>
                </a:solidFill>
                <a:effectLst/>
                <a:latin typeface="Nunito Sans" pitchFamily="2" charset="0"/>
              </a:rPr>
              <a:t>RETAIL SOUNDBAR PRODUCT DEMOS</a:t>
            </a:r>
          </a:p>
          <a:p>
            <a:pPr algn="l"/>
            <a:r>
              <a:rPr lang="en-US" b="0" i="0" dirty="0">
                <a:solidFill>
                  <a:srgbClr val="333333"/>
                </a:solidFill>
                <a:effectLst/>
                <a:latin typeface="Montserrat" panose="00000500000000000000" pitchFamily="2" charset="0"/>
              </a:rPr>
              <a:t>Create engaging retail soundbar displays to show off the latest in audio technology. The AU335 has ARC and eARC support that supports playback of up to 3 audio files at once including high bandwidth, 24-bit sound to play Dolby Atmos</a:t>
            </a:r>
            <a:r>
              <a:rPr lang="en-US" b="0" i="0" baseline="30000" dirty="0">
                <a:solidFill>
                  <a:srgbClr val="333333"/>
                </a:solidFill>
                <a:effectLst/>
                <a:latin typeface="Montserrat" panose="00000500000000000000" pitchFamily="2" charset="0"/>
              </a:rPr>
              <a:t>®</a:t>
            </a:r>
            <a:r>
              <a:rPr lang="en-US" b="0" i="0" dirty="0">
                <a:solidFill>
                  <a:srgbClr val="333333"/>
                </a:solidFill>
                <a:effectLst/>
                <a:latin typeface="Montserrat" panose="00000500000000000000" pitchFamily="2" charset="0"/>
              </a:rPr>
              <a:t>, Dolby Audio™ and PCM audio. Audio routing and audio mixing are also supported along with interactive controls through USB, GPIO, and Ethernet to engage your audience, while CEC command support simplifies the solution with its volume and input controls. The USB port also operates in host mode to deliver updates to connected soundbars and AV receiver devices.</a:t>
            </a:r>
          </a:p>
          <a:p>
            <a:endParaRPr lang="en-US" dirty="0"/>
          </a:p>
        </p:txBody>
      </p:sp>
      <p:sp>
        <p:nvSpPr>
          <p:cNvPr id="4" name="Slide Number Placeholder 3"/>
          <p:cNvSpPr>
            <a:spLocks noGrp="1"/>
          </p:cNvSpPr>
          <p:nvPr>
            <p:ph type="sldNum" sz="quarter" idx="5"/>
          </p:nvPr>
        </p:nvSpPr>
        <p:spPr/>
        <p:txBody>
          <a:bodyPr/>
          <a:lstStyle/>
          <a:p>
            <a:fld id="{62C9CA05-EA65-E346-AA4D-2C91C7228D99}" type="slidenum">
              <a:rPr lang="en-US" smtClean="0"/>
              <a:t>9</a:t>
            </a:fld>
            <a:endParaRPr lang="en-US"/>
          </a:p>
        </p:txBody>
      </p:sp>
    </p:spTree>
    <p:extLst>
      <p:ext uri="{BB962C8B-B14F-4D97-AF65-F5344CB8AC3E}">
        <p14:creationId xmlns:p14="http://schemas.microsoft.com/office/powerpoint/2010/main" val="2495025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52525"/>
                </a:solidFill>
                <a:effectLst/>
                <a:latin typeface="Nunito Sans" pitchFamily="2" charset="0"/>
              </a:rPr>
              <a:t>MUSIC DISTRIBUTION</a:t>
            </a:r>
          </a:p>
          <a:p>
            <a:pPr algn="l"/>
            <a:r>
              <a:rPr lang="en-US" b="0" i="0" dirty="0">
                <a:solidFill>
                  <a:srgbClr val="333333"/>
                </a:solidFill>
                <a:effectLst/>
                <a:latin typeface="Montserrat" panose="00000500000000000000" pitchFamily="2" charset="0"/>
              </a:rPr>
              <a:t>Distribute background audio and music to any venue using the ultra-affordable AU335 which supports stereo audio alongside ARC/eARC, Audio routing is supported which allows you to play different audio tracks simultaneously via the left and right audio channels.  You can also perform audio mixing to deliver voice messages overlaid on top of background music.  Extend your audio distribution by synchronizing multiple AU335 players together. The free Control Cloud subscription to BSN.cloud gives access to real time player health and controls allowing you to easily monitor players remotely.</a:t>
            </a:r>
          </a:p>
          <a:p>
            <a:endParaRPr lang="en-US" dirty="0"/>
          </a:p>
        </p:txBody>
      </p:sp>
      <p:sp>
        <p:nvSpPr>
          <p:cNvPr id="4" name="Slide Number Placeholder 3"/>
          <p:cNvSpPr>
            <a:spLocks noGrp="1"/>
          </p:cNvSpPr>
          <p:nvPr>
            <p:ph type="sldNum" sz="quarter" idx="5"/>
          </p:nvPr>
        </p:nvSpPr>
        <p:spPr/>
        <p:txBody>
          <a:bodyPr/>
          <a:lstStyle/>
          <a:p>
            <a:fld id="{62C9CA05-EA65-E346-AA4D-2C91C7228D99}" type="slidenum">
              <a:rPr lang="en-US" smtClean="0"/>
              <a:t>10</a:t>
            </a:fld>
            <a:endParaRPr lang="en-US"/>
          </a:p>
        </p:txBody>
      </p:sp>
    </p:spTree>
    <p:extLst>
      <p:ext uri="{BB962C8B-B14F-4D97-AF65-F5344CB8AC3E}">
        <p14:creationId xmlns:p14="http://schemas.microsoft.com/office/powerpoint/2010/main" val="2589874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52525"/>
                </a:solidFill>
                <a:effectLst/>
                <a:latin typeface="Nunito Sans" pitchFamily="2" charset="0"/>
              </a:rPr>
              <a:t>INTERACTIVE AUDIO EXHIBITS</a:t>
            </a:r>
            <a:br>
              <a:rPr lang="en-US" b="1" i="0" dirty="0">
                <a:solidFill>
                  <a:srgbClr val="252525"/>
                </a:solidFill>
                <a:effectLst/>
                <a:latin typeface="Nunito Sans" pitchFamily="2" charset="0"/>
              </a:rPr>
            </a:br>
            <a:r>
              <a:rPr lang="en-US" b="0" i="0" dirty="0">
                <a:solidFill>
                  <a:srgbClr val="333333"/>
                </a:solidFill>
                <a:effectLst/>
                <a:latin typeface="Montserrat" panose="00000500000000000000" pitchFamily="2" charset="0"/>
              </a:rPr>
              <a:t>Deploy engaging audio museum exhibits with a plethora of interactive controls that can connect to USB, GPIOs or Ethernet. Control lighting and other devices to create unique experiences and even synchronize to other BrightSign players that are running digital signage. Presentation authoring is done via free BrightAuthor:connected, BrightScript, JavaScript, and node applications, or your choice of an integrated CMS solution.</a:t>
            </a:r>
          </a:p>
          <a:p>
            <a:endParaRPr lang="en-US" dirty="0"/>
          </a:p>
        </p:txBody>
      </p:sp>
      <p:sp>
        <p:nvSpPr>
          <p:cNvPr id="4" name="Slide Number Placeholder 3"/>
          <p:cNvSpPr>
            <a:spLocks noGrp="1"/>
          </p:cNvSpPr>
          <p:nvPr>
            <p:ph type="sldNum" sz="quarter" idx="5"/>
          </p:nvPr>
        </p:nvSpPr>
        <p:spPr/>
        <p:txBody>
          <a:bodyPr/>
          <a:lstStyle/>
          <a:p>
            <a:fld id="{62C9CA05-EA65-E346-AA4D-2C91C7228D99}" type="slidenum">
              <a:rPr lang="en-US" smtClean="0"/>
              <a:t>11</a:t>
            </a:fld>
            <a:endParaRPr lang="en-US"/>
          </a:p>
        </p:txBody>
      </p:sp>
    </p:spTree>
    <p:extLst>
      <p:ext uri="{BB962C8B-B14F-4D97-AF65-F5344CB8AC3E}">
        <p14:creationId xmlns:p14="http://schemas.microsoft.com/office/powerpoint/2010/main" val="18488615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18" Type="http://schemas.openxmlformats.org/officeDocument/2006/relationships/image" Target="../media/image24.png"/><Relationship Id="rId3" Type="http://schemas.openxmlformats.org/officeDocument/2006/relationships/image" Target="../media/image9.svg"/><Relationship Id="rId21" Type="http://schemas.openxmlformats.org/officeDocument/2006/relationships/image" Target="../media/image27.svg"/><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image" Target="../media/image23.svg"/><Relationship Id="rId2" Type="http://schemas.openxmlformats.org/officeDocument/2006/relationships/image" Target="../media/image8.png"/><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23" Type="http://schemas.openxmlformats.org/officeDocument/2006/relationships/image" Target="../media/image29.svg"/><Relationship Id="rId10" Type="http://schemas.openxmlformats.org/officeDocument/2006/relationships/image" Target="../media/image16.png"/><Relationship Id="rId19" Type="http://schemas.openxmlformats.org/officeDocument/2006/relationships/image" Target="../media/image25.sv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 Id="rId22" Type="http://schemas.openxmlformats.org/officeDocument/2006/relationships/image" Target="../media/image28.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34.gi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bg>
      <p:bgRef idx="1003">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621168-FBB7-49AD-B7C7-CFA95B4648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92156"/>
          </a:xfrm>
          <a:prstGeom prst="rect">
            <a:avLst/>
          </a:prstGeom>
        </p:spPr>
      </p:pic>
      <p:sp>
        <p:nvSpPr>
          <p:cNvPr id="13" name="Pentagon 12">
            <a:extLst>
              <a:ext uri="{FF2B5EF4-FFF2-40B4-BE49-F238E27FC236}">
                <a16:creationId xmlns:a16="http://schemas.microsoft.com/office/drawing/2014/main" id="{5EDF1B88-94C4-4340-AF2A-514FD2889612}"/>
              </a:ext>
            </a:extLst>
          </p:cNvPr>
          <p:cNvSpPr/>
          <p:nvPr userDrawn="1"/>
        </p:nvSpPr>
        <p:spPr>
          <a:xfrm>
            <a:off x="7330688" y="0"/>
            <a:ext cx="4874398" cy="6890616"/>
          </a:xfrm>
          <a:custGeom>
            <a:avLst/>
            <a:gdLst>
              <a:gd name="connsiteX0" fmla="*/ 10 w 9722643"/>
              <a:gd name="connsiteY0" fmla="*/ 2652573 h 6944544"/>
              <a:gd name="connsiteX1" fmla="*/ 4861322 w 9722643"/>
              <a:gd name="connsiteY1" fmla="*/ 0 h 6944544"/>
              <a:gd name="connsiteX2" fmla="*/ 9722633 w 9722643"/>
              <a:gd name="connsiteY2" fmla="*/ 2652573 h 6944544"/>
              <a:gd name="connsiteX3" fmla="*/ 7865777 w 9722643"/>
              <a:gd name="connsiteY3" fmla="*/ 6944526 h 6944544"/>
              <a:gd name="connsiteX4" fmla="*/ 1856866 w 9722643"/>
              <a:gd name="connsiteY4" fmla="*/ 6944526 h 6944544"/>
              <a:gd name="connsiteX5" fmla="*/ 10 w 9722643"/>
              <a:gd name="connsiteY5" fmla="*/ 2652573 h 6944544"/>
              <a:gd name="connsiteX0" fmla="*/ 0 w 7865767"/>
              <a:gd name="connsiteY0" fmla="*/ 2652573 h 6944526"/>
              <a:gd name="connsiteX1" fmla="*/ 4861312 w 7865767"/>
              <a:gd name="connsiteY1" fmla="*/ 0 h 6944526"/>
              <a:gd name="connsiteX2" fmla="*/ 4874398 w 7865767"/>
              <a:gd name="connsiteY2" fmla="*/ 2809736 h 6944526"/>
              <a:gd name="connsiteX3" fmla="*/ 7865767 w 7865767"/>
              <a:gd name="connsiteY3" fmla="*/ 6944526 h 6944526"/>
              <a:gd name="connsiteX4" fmla="*/ 1856856 w 7865767"/>
              <a:gd name="connsiteY4" fmla="*/ 6944526 h 6944526"/>
              <a:gd name="connsiteX5" fmla="*/ 0 w 7865767"/>
              <a:gd name="connsiteY5" fmla="*/ 2652573 h 6944526"/>
              <a:gd name="connsiteX0" fmla="*/ 0 w 4874398"/>
              <a:gd name="connsiteY0" fmla="*/ 2652573 h 6944526"/>
              <a:gd name="connsiteX1" fmla="*/ 4861312 w 4874398"/>
              <a:gd name="connsiteY1" fmla="*/ 0 h 6944526"/>
              <a:gd name="connsiteX2" fmla="*/ 4874398 w 4874398"/>
              <a:gd name="connsiteY2" fmla="*/ 2809736 h 6944526"/>
              <a:gd name="connsiteX3" fmla="*/ 4865392 w 4874398"/>
              <a:gd name="connsiteY3" fmla="*/ 6925476 h 6944526"/>
              <a:gd name="connsiteX4" fmla="*/ 1856856 w 4874398"/>
              <a:gd name="connsiteY4" fmla="*/ 6944526 h 6944526"/>
              <a:gd name="connsiteX5" fmla="*/ 0 w 4874398"/>
              <a:gd name="connsiteY5" fmla="*/ 2652573 h 6944526"/>
              <a:gd name="connsiteX0" fmla="*/ 0 w 4874398"/>
              <a:gd name="connsiteY0" fmla="*/ 2652573 h 6944947"/>
              <a:gd name="connsiteX1" fmla="*/ 4861312 w 4874398"/>
              <a:gd name="connsiteY1" fmla="*/ 0 h 6944947"/>
              <a:gd name="connsiteX2" fmla="*/ 4874398 w 4874398"/>
              <a:gd name="connsiteY2" fmla="*/ 2809736 h 6944947"/>
              <a:gd name="connsiteX3" fmla="*/ 4858952 w 4874398"/>
              <a:gd name="connsiteY3" fmla="*/ 6944947 h 6944947"/>
              <a:gd name="connsiteX4" fmla="*/ 1856856 w 4874398"/>
              <a:gd name="connsiteY4" fmla="*/ 6944526 h 6944947"/>
              <a:gd name="connsiteX5" fmla="*/ 0 w 4874398"/>
              <a:gd name="connsiteY5" fmla="*/ 2652573 h 694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74398" h="6944947">
                <a:moveTo>
                  <a:pt x="0" y="2652573"/>
                </a:moveTo>
                <a:lnTo>
                  <a:pt x="4861312" y="0"/>
                </a:lnTo>
                <a:lnTo>
                  <a:pt x="4874398" y="2809736"/>
                </a:lnTo>
                <a:cubicBezTo>
                  <a:pt x="4869249" y="4188140"/>
                  <a:pt x="4864101" y="5566543"/>
                  <a:pt x="4858952" y="6944947"/>
                </a:cubicBezTo>
                <a:lnTo>
                  <a:pt x="1856856" y="6944526"/>
                </a:lnTo>
                <a:lnTo>
                  <a:pt x="0" y="2652573"/>
                </a:lnTo>
                <a:close/>
              </a:path>
            </a:pathLst>
          </a:custGeom>
          <a:gradFill>
            <a:gsLst>
              <a:gs pos="0">
                <a:srgbClr val="311C6B">
                  <a:alpha val="87000"/>
                </a:srgbClr>
              </a:gs>
              <a:gs pos="52000">
                <a:srgbClr val="544676">
                  <a:alpha val="57000"/>
                </a:srgbClr>
              </a:gs>
              <a:gs pos="100000">
                <a:srgbClr val="F48377">
                  <a:alpha val="5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drawing, mug, plate&#10;&#10;Description automatically generated">
            <a:extLst>
              <a:ext uri="{FF2B5EF4-FFF2-40B4-BE49-F238E27FC236}">
                <a16:creationId xmlns:a16="http://schemas.microsoft.com/office/drawing/2014/main" id="{58CDC4D7-E82D-4A7F-AD3C-BCA6E3FBAFFC}"/>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6826" y="2370385"/>
            <a:ext cx="2926014" cy="631566"/>
          </a:xfrm>
          <a:prstGeom prst="rect">
            <a:avLst/>
          </a:prstGeom>
        </p:spPr>
      </p:pic>
    </p:spTree>
    <p:extLst>
      <p:ext uri="{BB962C8B-B14F-4D97-AF65-F5344CB8AC3E}">
        <p14:creationId xmlns:p14="http://schemas.microsoft.com/office/powerpoint/2010/main" val="67617289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z I like this slide">
    <p:spTree>
      <p:nvGrpSpPr>
        <p:cNvPr id="1" name=""/>
        <p:cNvGrpSpPr/>
        <p:nvPr/>
      </p:nvGrpSpPr>
      <p:grpSpPr>
        <a:xfrm>
          <a:off x="0" y="0"/>
          <a:ext cx="0" cy="0"/>
          <a:chOff x="0" y="0"/>
          <a:chExt cx="0" cy="0"/>
        </a:xfrm>
      </p:grpSpPr>
      <p:pic>
        <p:nvPicPr>
          <p:cNvPr id="5" name="Picture 4" descr="A person standing in front of a blackboard&#10;&#10;Description automatically generated">
            <a:extLst>
              <a:ext uri="{FF2B5EF4-FFF2-40B4-BE49-F238E27FC236}">
                <a16:creationId xmlns:a16="http://schemas.microsoft.com/office/drawing/2014/main" id="{DDEBBF4A-2FD2-49F9-808F-FE6E3D55FD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39EC6F93-82D4-468D-B2B6-62054B714425}"/>
              </a:ext>
            </a:extLst>
          </p:cNvPr>
          <p:cNvSpPr/>
          <p:nvPr userDrawn="1"/>
        </p:nvSpPr>
        <p:spPr>
          <a:xfrm>
            <a:off x="0" y="4955680"/>
            <a:ext cx="12228760" cy="1902320"/>
          </a:xfrm>
          <a:prstGeom prst="rect">
            <a:avLst/>
          </a:prstGeom>
          <a:solidFill>
            <a:schemeClr val="tx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0">
            <a:extLst>
              <a:ext uri="{FF2B5EF4-FFF2-40B4-BE49-F238E27FC236}">
                <a16:creationId xmlns:a16="http://schemas.microsoft.com/office/drawing/2014/main" id="{6244ED46-14B8-4E1D-A163-288361DD14FA}"/>
              </a:ext>
            </a:extLst>
          </p:cNvPr>
          <p:cNvSpPr>
            <a:spLocks noGrp="1"/>
          </p:cNvSpPr>
          <p:nvPr>
            <p:ph type="body" sz="quarter" idx="10" hasCustomPrompt="1"/>
          </p:nvPr>
        </p:nvSpPr>
        <p:spPr>
          <a:xfrm>
            <a:off x="6096000" y="216459"/>
            <a:ext cx="6096000" cy="579574"/>
          </a:xfrm>
        </p:spPr>
        <p:txBody>
          <a:bodyPr anchor="ctr">
            <a:normAutofit/>
          </a:bodyPr>
          <a:lstStyle>
            <a:lvl1pPr marL="0" indent="0" algn="ctr">
              <a:lnSpc>
                <a:spcPct val="100000"/>
              </a:lnSpc>
              <a:buNone/>
              <a:defRPr sz="4400">
                <a:solidFill>
                  <a:schemeClr val="bg1"/>
                </a:solidFill>
                <a:latin typeface="FFF Tusj" panose="020B0604020202020204" charset="0"/>
              </a:defRPr>
            </a:lvl1pPr>
          </a:lstStyle>
          <a:p>
            <a:pPr lvl="0"/>
            <a:r>
              <a:rPr lang="en-US" dirty="0"/>
              <a:t>TITLE HERE</a:t>
            </a:r>
          </a:p>
        </p:txBody>
      </p:sp>
    </p:spTree>
    <p:extLst>
      <p:ext uri="{BB962C8B-B14F-4D97-AF65-F5344CB8AC3E}">
        <p14:creationId xmlns:p14="http://schemas.microsoft.com/office/powerpoint/2010/main" val="1666008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E37F6D6E-B082-40D3-9D38-E29069541743}"/>
              </a:ext>
            </a:extLst>
          </p:cNvPr>
          <p:cNvSpPr>
            <a:spLocks noGrp="1"/>
          </p:cNvSpPr>
          <p:nvPr>
            <p:ph sz="quarter" idx="10" hasCustomPrompt="1"/>
          </p:nvPr>
        </p:nvSpPr>
        <p:spPr>
          <a:xfrm>
            <a:off x="3459651" y="5915390"/>
            <a:ext cx="5750291" cy="682137"/>
          </a:xfrm>
        </p:spPr>
        <p:txBody>
          <a:bodyPr>
            <a:noAutofit/>
          </a:bodyPr>
          <a:lstStyle>
            <a:lvl1pPr marL="0" indent="0" algn="ctr">
              <a:buNone/>
              <a:defRPr sz="4800">
                <a:solidFill>
                  <a:schemeClr val="bg1"/>
                </a:solidFill>
                <a:latin typeface="Roboto" panose="02000000000000000000" pitchFamily="2" charset="0"/>
                <a:ea typeface="Roboto" panose="02000000000000000000" pitchFamily="2" charset="0"/>
              </a:defRPr>
            </a:lvl1pPr>
          </a:lstStyle>
          <a:p>
            <a:pPr lvl="0"/>
            <a:r>
              <a:rPr lang="en-US"/>
              <a:t>Verticals</a:t>
            </a:r>
          </a:p>
        </p:txBody>
      </p:sp>
      <p:sp>
        <p:nvSpPr>
          <p:cNvPr id="31" name="Arrow: Pentagon 30">
            <a:extLst>
              <a:ext uri="{FF2B5EF4-FFF2-40B4-BE49-F238E27FC236}">
                <a16:creationId xmlns:a16="http://schemas.microsoft.com/office/drawing/2014/main" id="{B70407FC-F395-4C8A-9621-8978A1D0C804}"/>
              </a:ext>
            </a:extLst>
          </p:cNvPr>
          <p:cNvSpPr/>
          <p:nvPr userDrawn="1"/>
        </p:nvSpPr>
        <p:spPr>
          <a:xfrm rot="16200000">
            <a:off x="-1015284" y="2350893"/>
            <a:ext cx="3801629" cy="990738"/>
          </a:xfrm>
          <a:prstGeom prst="homePlate">
            <a:avLst/>
          </a:prstGeom>
          <a:solidFill>
            <a:srgbClr val="311C6B"/>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3" name="Graphic 32" descr="Label">
            <a:extLst>
              <a:ext uri="{FF2B5EF4-FFF2-40B4-BE49-F238E27FC236}">
                <a16:creationId xmlns:a16="http://schemas.microsoft.com/office/drawing/2014/main" id="{667B1DBA-1317-4E61-9C89-61612421F06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2819" y="1286965"/>
            <a:ext cx="581388" cy="581388"/>
          </a:xfrm>
          <a:prstGeom prst="rect">
            <a:avLst/>
          </a:prstGeom>
        </p:spPr>
      </p:pic>
      <p:sp>
        <p:nvSpPr>
          <p:cNvPr id="35" name="Arrow: Pentagon 34">
            <a:extLst>
              <a:ext uri="{FF2B5EF4-FFF2-40B4-BE49-F238E27FC236}">
                <a16:creationId xmlns:a16="http://schemas.microsoft.com/office/drawing/2014/main" id="{F832D4F7-DD68-4A60-8FD5-B6BF3EB228B5}"/>
              </a:ext>
            </a:extLst>
          </p:cNvPr>
          <p:cNvSpPr/>
          <p:nvPr userDrawn="1"/>
        </p:nvSpPr>
        <p:spPr>
          <a:xfrm rot="16200000">
            <a:off x="51424" y="2345206"/>
            <a:ext cx="3801629" cy="990738"/>
          </a:xfrm>
          <a:prstGeom prst="homePlat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7" name="Graphic 36" descr="Board Of Directors">
            <a:extLst>
              <a:ext uri="{FF2B5EF4-FFF2-40B4-BE49-F238E27FC236}">
                <a16:creationId xmlns:a16="http://schemas.microsoft.com/office/drawing/2014/main" id="{0BF06C0F-4FED-416E-B12A-04DBC5786D2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36327" y="1310054"/>
            <a:ext cx="438517" cy="438517"/>
          </a:xfrm>
          <a:prstGeom prst="rect">
            <a:avLst/>
          </a:prstGeom>
        </p:spPr>
      </p:pic>
      <p:sp>
        <p:nvSpPr>
          <p:cNvPr id="39" name="Arrow: Pentagon 38">
            <a:extLst>
              <a:ext uri="{FF2B5EF4-FFF2-40B4-BE49-F238E27FC236}">
                <a16:creationId xmlns:a16="http://schemas.microsoft.com/office/drawing/2014/main" id="{33DD2810-FF01-49E0-8AD4-B896DA92B0D8}"/>
              </a:ext>
            </a:extLst>
          </p:cNvPr>
          <p:cNvSpPr/>
          <p:nvPr userDrawn="1"/>
        </p:nvSpPr>
        <p:spPr>
          <a:xfrm rot="16200000">
            <a:off x="1118132" y="2367954"/>
            <a:ext cx="3801629" cy="990738"/>
          </a:xfrm>
          <a:prstGeom prst="homePlate">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1" name="Arrow: Pentagon 40">
            <a:extLst>
              <a:ext uri="{FF2B5EF4-FFF2-40B4-BE49-F238E27FC236}">
                <a16:creationId xmlns:a16="http://schemas.microsoft.com/office/drawing/2014/main" id="{5FA3B56A-81FE-4671-9656-0ACF42553D49}"/>
              </a:ext>
            </a:extLst>
          </p:cNvPr>
          <p:cNvSpPr/>
          <p:nvPr userDrawn="1"/>
        </p:nvSpPr>
        <p:spPr>
          <a:xfrm rot="16200000">
            <a:off x="2184840" y="2333832"/>
            <a:ext cx="3801629" cy="990738"/>
          </a:xfrm>
          <a:prstGeom prst="homePlate">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3" name="Arrow: Pentagon 42">
            <a:extLst>
              <a:ext uri="{FF2B5EF4-FFF2-40B4-BE49-F238E27FC236}">
                <a16:creationId xmlns:a16="http://schemas.microsoft.com/office/drawing/2014/main" id="{FE463B54-378F-4A10-B5D4-D7804DF4DC2A}"/>
              </a:ext>
            </a:extLst>
          </p:cNvPr>
          <p:cNvSpPr/>
          <p:nvPr userDrawn="1"/>
        </p:nvSpPr>
        <p:spPr>
          <a:xfrm rot="16200000">
            <a:off x="3251548" y="2362267"/>
            <a:ext cx="3801629" cy="990737"/>
          </a:xfrm>
          <a:prstGeom prst="homePlate">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5" name="Arrow: Pentagon 44">
            <a:extLst>
              <a:ext uri="{FF2B5EF4-FFF2-40B4-BE49-F238E27FC236}">
                <a16:creationId xmlns:a16="http://schemas.microsoft.com/office/drawing/2014/main" id="{D632E28F-ACA4-49C6-A9EB-1F0A810D925C}"/>
              </a:ext>
            </a:extLst>
          </p:cNvPr>
          <p:cNvSpPr/>
          <p:nvPr userDrawn="1"/>
        </p:nvSpPr>
        <p:spPr>
          <a:xfrm rot="16200000">
            <a:off x="3841274" y="2850626"/>
            <a:ext cx="4755593" cy="990738"/>
          </a:xfrm>
          <a:prstGeom prst="homePlate">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7" name="Arrow: Pentagon 46">
            <a:extLst>
              <a:ext uri="{FF2B5EF4-FFF2-40B4-BE49-F238E27FC236}">
                <a16:creationId xmlns:a16="http://schemas.microsoft.com/office/drawing/2014/main" id="{FC88BC1F-1D0E-4A68-96B4-1D1E96181A5C}"/>
              </a:ext>
            </a:extLst>
          </p:cNvPr>
          <p:cNvSpPr/>
          <p:nvPr userDrawn="1"/>
        </p:nvSpPr>
        <p:spPr>
          <a:xfrm rot="16200000">
            <a:off x="5384964" y="2356580"/>
            <a:ext cx="3801629" cy="990738"/>
          </a:xfrm>
          <a:prstGeom prst="homePlate">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9" name="Arrow: Pentagon 48">
            <a:extLst>
              <a:ext uri="{FF2B5EF4-FFF2-40B4-BE49-F238E27FC236}">
                <a16:creationId xmlns:a16="http://schemas.microsoft.com/office/drawing/2014/main" id="{BFB959BF-B60B-42D8-9365-9CDB187F4049}"/>
              </a:ext>
            </a:extLst>
          </p:cNvPr>
          <p:cNvSpPr/>
          <p:nvPr userDrawn="1"/>
        </p:nvSpPr>
        <p:spPr>
          <a:xfrm rot="16200000">
            <a:off x="6451672" y="2316771"/>
            <a:ext cx="3801629" cy="990738"/>
          </a:xfrm>
          <a:prstGeom prst="homePlate">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1" name="Arrow: Pentagon 50">
            <a:extLst>
              <a:ext uri="{FF2B5EF4-FFF2-40B4-BE49-F238E27FC236}">
                <a16:creationId xmlns:a16="http://schemas.microsoft.com/office/drawing/2014/main" id="{ADBFD809-547A-4EC7-B340-14858891ED6A}"/>
              </a:ext>
            </a:extLst>
          </p:cNvPr>
          <p:cNvSpPr/>
          <p:nvPr userDrawn="1"/>
        </p:nvSpPr>
        <p:spPr>
          <a:xfrm rot="16200000">
            <a:off x="7518380" y="2328145"/>
            <a:ext cx="3801629" cy="990738"/>
          </a:xfrm>
          <a:prstGeom prst="homePlate">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3" name="Arrow: Pentagon 52">
            <a:extLst>
              <a:ext uri="{FF2B5EF4-FFF2-40B4-BE49-F238E27FC236}">
                <a16:creationId xmlns:a16="http://schemas.microsoft.com/office/drawing/2014/main" id="{20B41696-7716-4727-B5DB-EC5CFF650127}"/>
              </a:ext>
            </a:extLst>
          </p:cNvPr>
          <p:cNvSpPr/>
          <p:nvPr userDrawn="1"/>
        </p:nvSpPr>
        <p:spPr>
          <a:xfrm rot="16200000">
            <a:off x="8585088" y="2356583"/>
            <a:ext cx="3801629" cy="990738"/>
          </a:xfrm>
          <a:prstGeom prst="homePlate">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5" name="Arrow: Pentagon 54">
            <a:extLst>
              <a:ext uri="{FF2B5EF4-FFF2-40B4-BE49-F238E27FC236}">
                <a16:creationId xmlns:a16="http://schemas.microsoft.com/office/drawing/2014/main" id="{A0389C6D-7454-405B-94E1-C59AE9CDE6E9}"/>
              </a:ext>
            </a:extLst>
          </p:cNvPr>
          <p:cNvSpPr/>
          <p:nvPr userDrawn="1"/>
        </p:nvSpPr>
        <p:spPr>
          <a:xfrm rot="16200000">
            <a:off x="9651792" y="2373643"/>
            <a:ext cx="3801629" cy="990739"/>
          </a:xfrm>
          <a:prstGeom prst="homePlate">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7" name="Graphic 56" descr="Car">
            <a:extLst>
              <a:ext uri="{FF2B5EF4-FFF2-40B4-BE49-F238E27FC236}">
                <a16:creationId xmlns:a16="http://schemas.microsoft.com/office/drawing/2014/main" id="{AD865963-B6FA-4B49-8171-211FE361D382}"/>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28051" y="1310054"/>
            <a:ext cx="438517" cy="438517"/>
          </a:xfrm>
          <a:prstGeom prst="rect">
            <a:avLst/>
          </a:prstGeom>
        </p:spPr>
      </p:pic>
      <p:pic>
        <p:nvPicPr>
          <p:cNvPr id="59" name="Graphic 58" descr="Advertising">
            <a:extLst>
              <a:ext uri="{FF2B5EF4-FFF2-40B4-BE49-F238E27FC236}">
                <a16:creationId xmlns:a16="http://schemas.microsoft.com/office/drawing/2014/main" id="{70845236-C7ED-4094-9859-29D8C66FCE2E}"/>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287184" y="1338161"/>
            <a:ext cx="561578" cy="561578"/>
          </a:xfrm>
          <a:prstGeom prst="rect">
            <a:avLst/>
          </a:prstGeom>
        </p:spPr>
      </p:pic>
      <p:pic>
        <p:nvPicPr>
          <p:cNvPr id="61" name="Graphic 60" descr="Flask">
            <a:extLst>
              <a:ext uri="{FF2B5EF4-FFF2-40B4-BE49-F238E27FC236}">
                <a16:creationId xmlns:a16="http://schemas.microsoft.com/office/drawing/2014/main" id="{C77FDF79-2275-40C6-A74D-1B8AB48BA762}"/>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241329" y="1273200"/>
            <a:ext cx="489145" cy="489145"/>
          </a:xfrm>
          <a:prstGeom prst="rect">
            <a:avLst/>
          </a:prstGeom>
        </p:spPr>
      </p:pic>
      <p:pic>
        <p:nvPicPr>
          <p:cNvPr id="63" name="Graphic 62" descr="Hotel Bell">
            <a:extLst>
              <a:ext uri="{FF2B5EF4-FFF2-40B4-BE49-F238E27FC236}">
                <a16:creationId xmlns:a16="http://schemas.microsoft.com/office/drawing/2014/main" id="{5F8C8AE1-7A62-48F9-83FE-06EDECD0B252}"/>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136537" y="1298579"/>
            <a:ext cx="489145" cy="489145"/>
          </a:xfrm>
          <a:prstGeom prst="rect">
            <a:avLst/>
          </a:prstGeom>
        </p:spPr>
      </p:pic>
      <p:pic>
        <p:nvPicPr>
          <p:cNvPr id="67" name="Graphic 66" descr="Piggy Bank">
            <a:extLst>
              <a:ext uri="{FF2B5EF4-FFF2-40B4-BE49-F238E27FC236}">
                <a16:creationId xmlns:a16="http://schemas.microsoft.com/office/drawing/2014/main" id="{942D34D1-3C94-4E43-AAFD-4916360996D2}"/>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049236" y="1275020"/>
            <a:ext cx="561578" cy="561578"/>
          </a:xfrm>
          <a:prstGeom prst="rect">
            <a:avLst/>
          </a:prstGeom>
        </p:spPr>
      </p:pic>
      <p:pic>
        <p:nvPicPr>
          <p:cNvPr id="69" name="Graphic 68" descr="Clapper board">
            <a:extLst>
              <a:ext uri="{FF2B5EF4-FFF2-40B4-BE49-F238E27FC236}">
                <a16:creationId xmlns:a16="http://schemas.microsoft.com/office/drawing/2014/main" id="{C86C3ACC-38B5-4694-8F88-FB8CF83860D5}"/>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915166" y="1338161"/>
            <a:ext cx="530192" cy="530192"/>
          </a:xfrm>
          <a:prstGeom prst="rect">
            <a:avLst/>
          </a:prstGeom>
        </p:spPr>
      </p:pic>
      <p:pic>
        <p:nvPicPr>
          <p:cNvPr id="71" name="Graphic 70" descr="Fork and knife">
            <a:extLst>
              <a:ext uri="{FF2B5EF4-FFF2-40B4-BE49-F238E27FC236}">
                <a16:creationId xmlns:a16="http://schemas.microsoft.com/office/drawing/2014/main" id="{77D0CB7B-8DCD-4AE6-80BA-20653D1893D3}"/>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889515" y="1342991"/>
            <a:ext cx="469335" cy="469335"/>
          </a:xfrm>
          <a:prstGeom prst="rect">
            <a:avLst/>
          </a:prstGeom>
        </p:spPr>
      </p:pic>
      <p:pic>
        <p:nvPicPr>
          <p:cNvPr id="73" name="Graphic 72" descr="Heart with pulse">
            <a:extLst>
              <a:ext uri="{FF2B5EF4-FFF2-40B4-BE49-F238E27FC236}">
                <a16:creationId xmlns:a16="http://schemas.microsoft.com/office/drawing/2014/main" id="{5C8D4FD8-0602-43CD-8054-EB27C6D33005}"/>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790021" y="1301583"/>
            <a:ext cx="552152" cy="552152"/>
          </a:xfrm>
          <a:prstGeom prst="rect">
            <a:avLst/>
          </a:prstGeom>
        </p:spPr>
      </p:pic>
      <p:pic>
        <p:nvPicPr>
          <p:cNvPr id="75" name="Graphic 74" descr="Scales of justice">
            <a:extLst>
              <a:ext uri="{FF2B5EF4-FFF2-40B4-BE49-F238E27FC236}">
                <a16:creationId xmlns:a16="http://schemas.microsoft.com/office/drawing/2014/main" id="{92AB8C2C-7E41-4846-AB7D-0B9C62673F8A}"/>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992669" y="1210591"/>
            <a:ext cx="637442" cy="637442"/>
          </a:xfrm>
          <a:prstGeom prst="rect">
            <a:avLst/>
          </a:prstGeom>
        </p:spPr>
      </p:pic>
      <p:sp>
        <p:nvSpPr>
          <p:cNvPr id="77" name="Parallelogram 76">
            <a:extLst>
              <a:ext uri="{FF2B5EF4-FFF2-40B4-BE49-F238E27FC236}">
                <a16:creationId xmlns:a16="http://schemas.microsoft.com/office/drawing/2014/main" id="{D85B6426-7A6A-4CB4-9FD8-3DF74E82378B}"/>
              </a:ext>
            </a:extLst>
          </p:cNvPr>
          <p:cNvSpPr/>
          <p:nvPr userDrawn="1"/>
        </p:nvSpPr>
        <p:spPr>
          <a:xfrm>
            <a:off x="4516020" y="4747078"/>
            <a:ext cx="1131709" cy="1021508"/>
          </a:xfrm>
          <a:prstGeom prst="parallelogram">
            <a:avLst>
              <a:gd name="adj" fmla="val 1541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Parallelogram 78">
            <a:extLst>
              <a:ext uri="{FF2B5EF4-FFF2-40B4-BE49-F238E27FC236}">
                <a16:creationId xmlns:a16="http://schemas.microsoft.com/office/drawing/2014/main" id="{EC57D255-7558-4BE1-9B23-5903F4B31042}"/>
              </a:ext>
            </a:extLst>
          </p:cNvPr>
          <p:cNvSpPr/>
          <p:nvPr userDrawn="1"/>
        </p:nvSpPr>
        <p:spPr>
          <a:xfrm>
            <a:off x="3266662" y="4723348"/>
            <a:ext cx="1314361" cy="1007850"/>
          </a:xfrm>
          <a:prstGeom prst="parallelogram">
            <a:avLst>
              <a:gd name="adj" fmla="val 32189"/>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Parallelogram 80">
            <a:extLst>
              <a:ext uri="{FF2B5EF4-FFF2-40B4-BE49-F238E27FC236}">
                <a16:creationId xmlns:a16="http://schemas.microsoft.com/office/drawing/2014/main" id="{17D0C2E3-BBAF-4AA7-AB7E-2A6ECA03C8DF}"/>
              </a:ext>
            </a:extLst>
          </p:cNvPr>
          <p:cNvSpPr/>
          <p:nvPr userDrawn="1"/>
        </p:nvSpPr>
        <p:spPr>
          <a:xfrm>
            <a:off x="1944758" y="4757353"/>
            <a:ext cx="1569558" cy="999298"/>
          </a:xfrm>
          <a:prstGeom prst="parallelogram">
            <a:avLst>
              <a:gd name="adj" fmla="val 58366"/>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Parallelogram 82">
            <a:extLst>
              <a:ext uri="{FF2B5EF4-FFF2-40B4-BE49-F238E27FC236}">
                <a16:creationId xmlns:a16="http://schemas.microsoft.com/office/drawing/2014/main" id="{5D98567E-1B22-469A-A73A-9386335975ED}"/>
              </a:ext>
            </a:extLst>
          </p:cNvPr>
          <p:cNvSpPr/>
          <p:nvPr userDrawn="1"/>
        </p:nvSpPr>
        <p:spPr>
          <a:xfrm>
            <a:off x="805290" y="4739768"/>
            <a:ext cx="1642318" cy="989830"/>
          </a:xfrm>
          <a:prstGeom prst="parallelogram">
            <a:avLst>
              <a:gd name="adj" fmla="val 66218"/>
            </a:avLst>
          </a:prstGeom>
          <a:solidFill>
            <a:srgbClr val="B06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Parallelogram 84">
            <a:extLst>
              <a:ext uri="{FF2B5EF4-FFF2-40B4-BE49-F238E27FC236}">
                <a16:creationId xmlns:a16="http://schemas.microsoft.com/office/drawing/2014/main" id="{03732E39-836D-469A-B514-D5945032B0E5}"/>
              </a:ext>
            </a:extLst>
          </p:cNvPr>
          <p:cNvSpPr/>
          <p:nvPr userDrawn="1"/>
        </p:nvSpPr>
        <p:spPr>
          <a:xfrm>
            <a:off x="-372273" y="4747077"/>
            <a:ext cx="1753173" cy="1032171"/>
          </a:xfrm>
          <a:prstGeom prst="parallelogram">
            <a:avLst>
              <a:gd name="adj" fmla="val 74845"/>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Parallelogram 96">
            <a:extLst>
              <a:ext uri="{FF2B5EF4-FFF2-40B4-BE49-F238E27FC236}">
                <a16:creationId xmlns:a16="http://schemas.microsoft.com/office/drawing/2014/main" id="{6D28CD54-6DB9-44AF-AE94-9DB7952872F3}"/>
              </a:ext>
            </a:extLst>
          </p:cNvPr>
          <p:cNvSpPr/>
          <p:nvPr userDrawn="1"/>
        </p:nvSpPr>
        <p:spPr>
          <a:xfrm rot="10800000" flipV="1">
            <a:off x="6790405" y="4747078"/>
            <a:ext cx="1131708" cy="1004850"/>
          </a:xfrm>
          <a:prstGeom prst="parallelogram">
            <a:avLst>
              <a:gd name="adj" fmla="val 15414"/>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Parallelogram 98">
            <a:extLst>
              <a:ext uri="{FF2B5EF4-FFF2-40B4-BE49-F238E27FC236}">
                <a16:creationId xmlns:a16="http://schemas.microsoft.com/office/drawing/2014/main" id="{E63720F8-4863-42EB-937C-E349C0BD9499}"/>
              </a:ext>
            </a:extLst>
          </p:cNvPr>
          <p:cNvSpPr/>
          <p:nvPr userDrawn="1"/>
        </p:nvSpPr>
        <p:spPr>
          <a:xfrm rot="10800000" flipV="1">
            <a:off x="7857113" y="4709349"/>
            <a:ext cx="1312008" cy="1004850"/>
          </a:xfrm>
          <a:prstGeom prst="parallelogram">
            <a:avLst>
              <a:gd name="adj" fmla="val 32189"/>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Parallelogram 100">
            <a:extLst>
              <a:ext uri="{FF2B5EF4-FFF2-40B4-BE49-F238E27FC236}">
                <a16:creationId xmlns:a16="http://schemas.microsoft.com/office/drawing/2014/main" id="{4BAFAA38-EE1E-4C70-9303-DF70E0DC434D}"/>
              </a:ext>
            </a:extLst>
          </p:cNvPr>
          <p:cNvSpPr/>
          <p:nvPr userDrawn="1"/>
        </p:nvSpPr>
        <p:spPr>
          <a:xfrm rot="10800000" flipV="1">
            <a:off x="8923820" y="4723348"/>
            <a:ext cx="1576707" cy="1016535"/>
          </a:xfrm>
          <a:prstGeom prst="parallelogram">
            <a:avLst>
              <a:gd name="adj" fmla="val 58366"/>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Parallelogram 102">
            <a:extLst>
              <a:ext uri="{FF2B5EF4-FFF2-40B4-BE49-F238E27FC236}">
                <a16:creationId xmlns:a16="http://schemas.microsoft.com/office/drawing/2014/main" id="{0C39C784-7B0D-451A-A1AC-A1C79444A551}"/>
              </a:ext>
            </a:extLst>
          </p:cNvPr>
          <p:cNvSpPr/>
          <p:nvPr userDrawn="1"/>
        </p:nvSpPr>
        <p:spPr>
          <a:xfrm rot="10800000" flipV="1">
            <a:off x="9990529" y="4747077"/>
            <a:ext cx="1630389" cy="983031"/>
          </a:xfrm>
          <a:prstGeom prst="parallelogram">
            <a:avLst>
              <a:gd name="adj" fmla="val 66218"/>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Parallelogram 104">
            <a:extLst>
              <a:ext uri="{FF2B5EF4-FFF2-40B4-BE49-F238E27FC236}">
                <a16:creationId xmlns:a16="http://schemas.microsoft.com/office/drawing/2014/main" id="{7C5F2976-9B58-40A7-833D-7ABB8ABB2B5F}"/>
              </a:ext>
            </a:extLst>
          </p:cNvPr>
          <p:cNvSpPr/>
          <p:nvPr userDrawn="1"/>
        </p:nvSpPr>
        <p:spPr>
          <a:xfrm rot="10800000" flipV="1">
            <a:off x="11057234" y="4765800"/>
            <a:ext cx="1744365" cy="990851"/>
          </a:xfrm>
          <a:prstGeom prst="parallelogram">
            <a:avLst>
              <a:gd name="adj" fmla="val 74845"/>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03A77CF-E00F-4AF6-A64E-2BE1BC919131}"/>
              </a:ext>
            </a:extLst>
          </p:cNvPr>
          <p:cNvSpPr/>
          <p:nvPr userDrawn="1"/>
        </p:nvSpPr>
        <p:spPr>
          <a:xfrm>
            <a:off x="-184638" y="5690820"/>
            <a:ext cx="12376638" cy="11737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077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250"/>
                                        <p:tgtEl>
                                          <p:spTgt spid="85"/>
                                        </p:tgtEl>
                                      </p:cBhvr>
                                    </p:animEffect>
                                  </p:childTnLst>
                                </p:cTn>
                              </p:par>
                            </p:childTnLst>
                          </p:cTn>
                        </p:par>
                        <p:par>
                          <p:cTn id="8" fill="hold">
                            <p:stCondLst>
                              <p:cond delay="250"/>
                            </p:stCondLst>
                            <p:childTnLst>
                              <p:par>
                                <p:cTn id="9" presetID="22" presetClass="entr" presetSubtype="4"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down)">
                                      <p:cBhvr>
                                        <p:cTn id="11" dur="250"/>
                                        <p:tgtEl>
                                          <p:spTgt spid="31"/>
                                        </p:tgtEl>
                                      </p:cBhvr>
                                    </p:animEffect>
                                  </p:childTnLst>
                                </p:cTn>
                              </p:par>
                            </p:childTnLst>
                          </p:cTn>
                        </p:par>
                        <p:par>
                          <p:cTn id="12" fill="hold">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wipe(down)">
                                      <p:cBhvr>
                                        <p:cTn id="15" dur="250"/>
                                        <p:tgtEl>
                                          <p:spTgt spid="83"/>
                                        </p:tgtEl>
                                      </p:cBhvr>
                                    </p:animEffect>
                                  </p:childTnLst>
                                </p:cTn>
                              </p:par>
                            </p:childTnLst>
                          </p:cTn>
                        </p:par>
                        <p:par>
                          <p:cTn id="16" fill="hold">
                            <p:stCondLst>
                              <p:cond delay="750"/>
                            </p:stCondLst>
                            <p:childTnLst>
                              <p:par>
                                <p:cTn id="17" presetID="22" presetClass="entr" presetSubtype="4"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down)">
                                      <p:cBhvr>
                                        <p:cTn id="19" dur="250"/>
                                        <p:tgtEl>
                                          <p:spTgt spid="35"/>
                                        </p:tgtEl>
                                      </p:cBhvr>
                                    </p:animEffect>
                                  </p:childTnLst>
                                </p:cTn>
                              </p:par>
                            </p:childTnLst>
                          </p:cTn>
                        </p:par>
                        <p:par>
                          <p:cTn id="20" fill="hold">
                            <p:stCondLst>
                              <p:cond delay="1000"/>
                            </p:stCondLst>
                            <p:childTnLst>
                              <p:par>
                                <p:cTn id="21" presetID="22" presetClass="entr" presetSubtype="4" fill="hold" grpId="0" nodeType="afterEffect">
                                  <p:stCondLst>
                                    <p:cond delay="0"/>
                                  </p:stCondLst>
                                  <p:childTnLst>
                                    <p:set>
                                      <p:cBhvr>
                                        <p:cTn id="22" dur="1" fill="hold">
                                          <p:stCondLst>
                                            <p:cond delay="0"/>
                                          </p:stCondLst>
                                        </p:cTn>
                                        <p:tgtEl>
                                          <p:spTgt spid="81"/>
                                        </p:tgtEl>
                                        <p:attrNameLst>
                                          <p:attrName>style.visibility</p:attrName>
                                        </p:attrNameLst>
                                      </p:cBhvr>
                                      <p:to>
                                        <p:strVal val="visible"/>
                                      </p:to>
                                    </p:set>
                                    <p:animEffect transition="in" filter="wipe(down)">
                                      <p:cBhvr>
                                        <p:cTn id="23" dur="250"/>
                                        <p:tgtEl>
                                          <p:spTgt spid="81"/>
                                        </p:tgtEl>
                                      </p:cBhvr>
                                    </p:animEffect>
                                  </p:childTnLst>
                                </p:cTn>
                              </p:par>
                            </p:childTnLst>
                          </p:cTn>
                        </p:par>
                        <p:par>
                          <p:cTn id="24" fill="hold">
                            <p:stCondLst>
                              <p:cond delay="1250"/>
                            </p:stCondLst>
                            <p:childTnLst>
                              <p:par>
                                <p:cTn id="25" presetID="22" presetClass="entr" presetSubtype="4" fill="hold" grpId="0"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down)">
                                      <p:cBhvr>
                                        <p:cTn id="27" dur="250"/>
                                        <p:tgtEl>
                                          <p:spTgt spid="39"/>
                                        </p:tgtEl>
                                      </p:cBhvr>
                                    </p:animEffect>
                                  </p:childTnLst>
                                </p:cTn>
                              </p:par>
                            </p:childTnLst>
                          </p:cTn>
                        </p:par>
                        <p:par>
                          <p:cTn id="28" fill="hold">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wipe(down)">
                                      <p:cBhvr>
                                        <p:cTn id="31" dur="250"/>
                                        <p:tgtEl>
                                          <p:spTgt spid="79"/>
                                        </p:tgtEl>
                                      </p:cBhvr>
                                    </p:animEffect>
                                  </p:childTnLst>
                                </p:cTn>
                              </p:par>
                            </p:childTnLst>
                          </p:cTn>
                        </p:par>
                        <p:par>
                          <p:cTn id="32" fill="hold">
                            <p:stCondLst>
                              <p:cond delay="1750"/>
                            </p:stCondLst>
                            <p:childTnLst>
                              <p:par>
                                <p:cTn id="33" presetID="22" presetClass="entr" presetSubtype="4"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down)">
                                      <p:cBhvr>
                                        <p:cTn id="35" dur="250"/>
                                        <p:tgtEl>
                                          <p:spTgt spid="41"/>
                                        </p:tgtEl>
                                      </p:cBhvr>
                                    </p:animEffect>
                                  </p:childTnLst>
                                </p:cTn>
                              </p:par>
                            </p:childTnLst>
                          </p:cTn>
                        </p:par>
                        <p:par>
                          <p:cTn id="36" fill="hold">
                            <p:stCondLst>
                              <p:cond delay="2000"/>
                            </p:stCondLst>
                            <p:childTnLst>
                              <p:par>
                                <p:cTn id="37" presetID="22" presetClass="entr" presetSubtype="4" fill="hold" grpId="0" nodeType="afterEffect">
                                  <p:stCondLst>
                                    <p:cond delay="0"/>
                                  </p:stCondLst>
                                  <p:childTnLst>
                                    <p:set>
                                      <p:cBhvr>
                                        <p:cTn id="38" dur="1" fill="hold">
                                          <p:stCondLst>
                                            <p:cond delay="0"/>
                                          </p:stCondLst>
                                        </p:cTn>
                                        <p:tgtEl>
                                          <p:spTgt spid="77"/>
                                        </p:tgtEl>
                                        <p:attrNameLst>
                                          <p:attrName>style.visibility</p:attrName>
                                        </p:attrNameLst>
                                      </p:cBhvr>
                                      <p:to>
                                        <p:strVal val="visible"/>
                                      </p:to>
                                    </p:set>
                                    <p:animEffect transition="in" filter="wipe(down)">
                                      <p:cBhvr>
                                        <p:cTn id="39" dur="250"/>
                                        <p:tgtEl>
                                          <p:spTgt spid="77"/>
                                        </p:tgtEl>
                                      </p:cBhvr>
                                    </p:animEffect>
                                  </p:childTnLst>
                                </p:cTn>
                              </p:par>
                            </p:childTnLst>
                          </p:cTn>
                        </p:par>
                        <p:par>
                          <p:cTn id="40" fill="hold">
                            <p:stCondLst>
                              <p:cond delay="2250"/>
                            </p:stCondLst>
                            <p:childTnLst>
                              <p:par>
                                <p:cTn id="41" presetID="22" presetClass="entr" presetSubtype="4" fill="hold" grpId="0" nodeType="after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down)">
                                      <p:cBhvr>
                                        <p:cTn id="43" dur="250"/>
                                        <p:tgtEl>
                                          <p:spTgt spid="43"/>
                                        </p:tgtEl>
                                      </p:cBhvr>
                                    </p:animEffect>
                                  </p:childTnLst>
                                </p:cTn>
                              </p:par>
                            </p:childTnLst>
                          </p:cTn>
                        </p:par>
                        <p:par>
                          <p:cTn id="44" fill="hold">
                            <p:stCondLst>
                              <p:cond delay="2500"/>
                            </p:stCondLst>
                            <p:childTnLst>
                              <p:par>
                                <p:cTn id="45" presetID="22" presetClass="entr" presetSubtype="4" fill="hold" grpId="0" nodeType="after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wipe(down)">
                                      <p:cBhvr>
                                        <p:cTn id="47" dur="250"/>
                                        <p:tgtEl>
                                          <p:spTgt spid="45"/>
                                        </p:tgtEl>
                                      </p:cBhvr>
                                    </p:animEffect>
                                  </p:childTnLst>
                                </p:cTn>
                              </p:par>
                            </p:childTnLst>
                          </p:cTn>
                        </p:par>
                        <p:par>
                          <p:cTn id="48" fill="hold">
                            <p:stCondLst>
                              <p:cond delay="2750"/>
                            </p:stCondLst>
                            <p:childTnLst>
                              <p:par>
                                <p:cTn id="49" presetID="22" presetClass="entr" presetSubtype="4" fill="hold" grpId="0" nodeType="afterEffect">
                                  <p:stCondLst>
                                    <p:cond delay="0"/>
                                  </p:stCondLst>
                                  <p:childTnLst>
                                    <p:set>
                                      <p:cBhvr>
                                        <p:cTn id="50" dur="1" fill="hold">
                                          <p:stCondLst>
                                            <p:cond delay="0"/>
                                          </p:stCondLst>
                                        </p:cTn>
                                        <p:tgtEl>
                                          <p:spTgt spid="97"/>
                                        </p:tgtEl>
                                        <p:attrNameLst>
                                          <p:attrName>style.visibility</p:attrName>
                                        </p:attrNameLst>
                                      </p:cBhvr>
                                      <p:to>
                                        <p:strVal val="visible"/>
                                      </p:to>
                                    </p:set>
                                    <p:animEffect transition="in" filter="wipe(down)">
                                      <p:cBhvr>
                                        <p:cTn id="51" dur="250"/>
                                        <p:tgtEl>
                                          <p:spTgt spid="97"/>
                                        </p:tgtEl>
                                      </p:cBhvr>
                                    </p:animEffect>
                                  </p:childTnLst>
                                </p:cTn>
                              </p:par>
                            </p:childTnLst>
                          </p:cTn>
                        </p:par>
                        <p:par>
                          <p:cTn id="52" fill="hold">
                            <p:stCondLst>
                              <p:cond delay="3000"/>
                            </p:stCondLst>
                            <p:childTnLst>
                              <p:par>
                                <p:cTn id="53" presetID="22" presetClass="entr" presetSubtype="4" fill="hold" grpId="0" nodeType="after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wipe(down)">
                                      <p:cBhvr>
                                        <p:cTn id="55" dur="250"/>
                                        <p:tgtEl>
                                          <p:spTgt spid="47"/>
                                        </p:tgtEl>
                                      </p:cBhvr>
                                    </p:animEffect>
                                  </p:childTnLst>
                                </p:cTn>
                              </p:par>
                            </p:childTnLst>
                          </p:cTn>
                        </p:par>
                        <p:par>
                          <p:cTn id="56" fill="hold">
                            <p:stCondLst>
                              <p:cond delay="3250"/>
                            </p:stCondLst>
                            <p:childTnLst>
                              <p:par>
                                <p:cTn id="57" presetID="22" presetClass="entr" presetSubtype="4" fill="hold" grpId="0" nodeType="afterEffect">
                                  <p:stCondLst>
                                    <p:cond delay="0"/>
                                  </p:stCondLst>
                                  <p:childTnLst>
                                    <p:set>
                                      <p:cBhvr>
                                        <p:cTn id="58" dur="1" fill="hold">
                                          <p:stCondLst>
                                            <p:cond delay="0"/>
                                          </p:stCondLst>
                                        </p:cTn>
                                        <p:tgtEl>
                                          <p:spTgt spid="99"/>
                                        </p:tgtEl>
                                        <p:attrNameLst>
                                          <p:attrName>style.visibility</p:attrName>
                                        </p:attrNameLst>
                                      </p:cBhvr>
                                      <p:to>
                                        <p:strVal val="visible"/>
                                      </p:to>
                                    </p:set>
                                    <p:animEffect transition="in" filter="wipe(down)">
                                      <p:cBhvr>
                                        <p:cTn id="59" dur="250"/>
                                        <p:tgtEl>
                                          <p:spTgt spid="99"/>
                                        </p:tgtEl>
                                      </p:cBhvr>
                                    </p:animEffect>
                                  </p:childTnLst>
                                </p:cTn>
                              </p:par>
                            </p:childTnLst>
                          </p:cTn>
                        </p:par>
                        <p:par>
                          <p:cTn id="60" fill="hold">
                            <p:stCondLst>
                              <p:cond delay="3500"/>
                            </p:stCondLst>
                            <p:childTnLst>
                              <p:par>
                                <p:cTn id="61" presetID="22" presetClass="entr" presetSubtype="4" fill="hold" grpId="0" nodeType="after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wipe(down)">
                                      <p:cBhvr>
                                        <p:cTn id="63" dur="250"/>
                                        <p:tgtEl>
                                          <p:spTgt spid="49"/>
                                        </p:tgtEl>
                                      </p:cBhvr>
                                    </p:animEffect>
                                  </p:childTnLst>
                                </p:cTn>
                              </p:par>
                            </p:childTnLst>
                          </p:cTn>
                        </p:par>
                        <p:par>
                          <p:cTn id="64" fill="hold">
                            <p:stCondLst>
                              <p:cond delay="3750"/>
                            </p:stCondLst>
                            <p:childTnLst>
                              <p:par>
                                <p:cTn id="65" presetID="22" presetClass="entr" presetSubtype="4" fill="hold" grpId="0" nodeType="afterEffect">
                                  <p:stCondLst>
                                    <p:cond delay="0"/>
                                  </p:stCondLst>
                                  <p:childTnLst>
                                    <p:set>
                                      <p:cBhvr>
                                        <p:cTn id="66" dur="1" fill="hold">
                                          <p:stCondLst>
                                            <p:cond delay="0"/>
                                          </p:stCondLst>
                                        </p:cTn>
                                        <p:tgtEl>
                                          <p:spTgt spid="101"/>
                                        </p:tgtEl>
                                        <p:attrNameLst>
                                          <p:attrName>style.visibility</p:attrName>
                                        </p:attrNameLst>
                                      </p:cBhvr>
                                      <p:to>
                                        <p:strVal val="visible"/>
                                      </p:to>
                                    </p:set>
                                    <p:animEffect transition="in" filter="wipe(down)">
                                      <p:cBhvr>
                                        <p:cTn id="67" dur="250"/>
                                        <p:tgtEl>
                                          <p:spTgt spid="101"/>
                                        </p:tgtEl>
                                      </p:cBhvr>
                                    </p:animEffect>
                                  </p:childTnLst>
                                </p:cTn>
                              </p:par>
                            </p:childTnLst>
                          </p:cTn>
                        </p:par>
                        <p:par>
                          <p:cTn id="68" fill="hold">
                            <p:stCondLst>
                              <p:cond delay="4000"/>
                            </p:stCondLst>
                            <p:childTnLst>
                              <p:par>
                                <p:cTn id="69" presetID="22" presetClass="entr" presetSubtype="4" fill="hold" grpId="0" nodeType="after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wipe(down)">
                                      <p:cBhvr>
                                        <p:cTn id="71" dur="250"/>
                                        <p:tgtEl>
                                          <p:spTgt spid="51"/>
                                        </p:tgtEl>
                                      </p:cBhvr>
                                    </p:animEffect>
                                  </p:childTnLst>
                                </p:cTn>
                              </p:par>
                            </p:childTnLst>
                          </p:cTn>
                        </p:par>
                        <p:par>
                          <p:cTn id="72" fill="hold">
                            <p:stCondLst>
                              <p:cond delay="4250"/>
                            </p:stCondLst>
                            <p:childTnLst>
                              <p:par>
                                <p:cTn id="73" presetID="22" presetClass="entr" presetSubtype="4" fill="hold" grpId="0" nodeType="afterEffect">
                                  <p:stCondLst>
                                    <p:cond delay="0"/>
                                  </p:stCondLst>
                                  <p:childTnLst>
                                    <p:set>
                                      <p:cBhvr>
                                        <p:cTn id="74" dur="1" fill="hold">
                                          <p:stCondLst>
                                            <p:cond delay="0"/>
                                          </p:stCondLst>
                                        </p:cTn>
                                        <p:tgtEl>
                                          <p:spTgt spid="103"/>
                                        </p:tgtEl>
                                        <p:attrNameLst>
                                          <p:attrName>style.visibility</p:attrName>
                                        </p:attrNameLst>
                                      </p:cBhvr>
                                      <p:to>
                                        <p:strVal val="visible"/>
                                      </p:to>
                                    </p:set>
                                    <p:animEffect transition="in" filter="wipe(down)">
                                      <p:cBhvr>
                                        <p:cTn id="75" dur="250"/>
                                        <p:tgtEl>
                                          <p:spTgt spid="103"/>
                                        </p:tgtEl>
                                      </p:cBhvr>
                                    </p:animEffect>
                                  </p:childTnLst>
                                </p:cTn>
                              </p:par>
                            </p:childTnLst>
                          </p:cTn>
                        </p:par>
                        <p:par>
                          <p:cTn id="76" fill="hold">
                            <p:stCondLst>
                              <p:cond delay="4500"/>
                            </p:stCondLst>
                            <p:childTnLst>
                              <p:par>
                                <p:cTn id="77" presetID="22" presetClass="entr" presetSubtype="4" fill="hold" grpId="0" nodeType="afterEffect">
                                  <p:stCondLst>
                                    <p:cond delay="0"/>
                                  </p:stCondLst>
                                  <p:childTnLst>
                                    <p:set>
                                      <p:cBhvr>
                                        <p:cTn id="78" dur="1" fill="hold">
                                          <p:stCondLst>
                                            <p:cond delay="0"/>
                                          </p:stCondLst>
                                        </p:cTn>
                                        <p:tgtEl>
                                          <p:spTgt spid="53"/>
                                        </p:tgtEl>
                                        <p:attrNameLst>
                                          <p:attrName>style.visibility</p:attrName>
                                        </p:attrNameLst>
                                      </p:cBhvr>
                                      <p:to>
                                        <p:strVal val="visible"/>
                                      </p:to>
                                    </p:set>
                                    <p:animEffect transition="in" filter="wipe(down)">
                                      <p:cBhvr>
                                        <p:cTn id="79" dur="250"/>
                                        <p:tgtEl>
                                          <p:spTgt spid="53"/>
                                        </p:tgtEl>
                                      </p:cBhvr>
                                    </p:animEffect>
                                  </p:childTnLst>
                                </p:cTn>
                              </p:par>
                            </p:childTnLst>
                          </p:cTn>
                        </p:par>
                        <p:par>
                          <p:cTn id="80" fill="hold">
                            <p:stCondLst>
                              <p:cond delay="4750"/>
                            </p:stCondLst>
                            <p:childTnLst>
                              <p:par>
                                <p:cTn id="81" presetID="22" presetClass="entr" presetSubtype="4" fill="hold" grpId="0" nodeType="afterEffect">
                                  <p:stCondLst>
                                    <p:cond delay="0"/>
                                  </p:stCondLst>
                                  <p:childTnLst>
                                    <p:set>
                                      <p:cBhvr>
                                        <p:cTn id="82" dur="1" fill="hold">
                                          <p:stCondLst>
                                            <p:cond delay="0"/>
                                          </p:stCondLst>
                                        </p:cTn>
                                        <p:tgtEl>
                                          <p:spTgt spid="105"/>
                                        </p:tgtEl>
                                        <p:attrNameLst>
                                          <p:attrName>style.visibility</p:attrName>
                                        </p:attrNameLst>
                                      </p:cBhvr>
                                      <p:to>
                                        <p:strVal val="visible"/>
                                      </p:to>
                                    </p:set>
                                    <p:animEffect transition="in" filter="wipe(down)">
                                      <p:cBhvr>
                                        <p:cTn id="83" dur="250"/>
                                        <p:tgtEl>
                                          <p:spTgt spid="105"/>
                                        </p:tgtEl>
                                      </p:cBhvr>
                                    </p:animEffect>
                                  </p:childTnLst>
                                </p:cTn>
                              </p:par>
                            </p:childTnLst>
                          </p:cTn>
                        </p:par>
                        <p:par>
                          <p:cTn id="84" fill="hold">
                            <p:stCondLst>
                              <p:cond delay="5000"/>
                            </p:stCondLst>
                            <p:childTnLst>
                              <p:par>
                                <p:cTn id="85" presetID="22" presetClass="entr" presetSubtype="4" fill="hold" grpId="0" nodeType="afterEffect">
                                  <p:stCondLst>
                                    <p:cond delay="0"/>
                                  </p:stCondLst>
                                  <p:childTnLst>
                                    <p:set>
                                      <p:cBhvr>
                                        <p:cTn id="86" dur="1" fill="hold">
                                          <p:stCondLst>
                                            <p:cond delay="0"/>
                                          </p:stCondLst>
                                        </p:cTn>
                                        <p:tgtEl>
                                          <p:spTgt spid="55"/>
                                        </p:tgtEl>
                                        <p:attrNameLst>
                                          <p:attrName>style.visibility</p:attrName>
                                        </p:attrNameLst>
                                      </p:cBhvr>
                                      <p:to>
                                        <p:strVal val="visible"/>
                                      </p:to>
                                    </p:set>
                                    <p:animEffect transition="in" filter="wipe(down)">
                                      <p:cBhvr>
                                        <p:cTn id="87" dur="25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5" grpId="0" animBg="1"/>
      <p:bldP spid="39" grpId="0" animBg="1"/>
      <p:bldP spid="41" grpId="0" animBg="1"/>
      <p:bldP spid="43" grpId="0" animBg="1"/>
      <p:bldP spid="45" grpId="0" animBg="1"/>
      <p:bldP spid="47" grpId="0" animBg="1"/>
      <p:bldP spid="49" grpId="0" animBg="1"/>
      <p:bldP spid="51" grpId="0" animBg="1"/>
      <p:bldP spid="53" grpId="0" animBg="1"/>
      <p:bldP spid="55" grpId="0" animBg="1"/>
      <p:bldP spid="77" grpId="0" animBg="1"/>
      <p:bldP spid="79" grpId="0" animBg="1"/>
      <p:bldP spid="81" grpId="0" animBg="1"/>
      <p:bldP spid="83" grpId="0" animBg="1"/>
      <p:bldP spid="85" grpId="0" animBg="1"/>
      <p:bldP spid="97" grpId="0" animBg="1"/>
      <p:bldP spid="99" grpId="0" animBg="1"/>
      <p:bldP spid="101" grpId="0" animBg="1"/>
      <p:bldP spid="103" grpId="0" animBg="1"/>
      <p:bldP spid="105"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AA101-BE36-4E50-ADC1-2C5C16FD1B6E}"/>
              </a:ext>
            </a:extLst>
          </p:cNvPr>
          <p:cNvSpPr>
            <a:spLocks noGrp="1"/>
          </p:cNvSpPr>
          <p:nvPr>
            <p:ph type="dt" sz="half" idx="10"/>
          </p:nvPr>
        </p:nvSpPr>
        <p:spPr/>
        <p:txBody>
          <a:bodyPr/>
          <a:lstStyle/>
          <a:p>
            <a:fld id="{6281D400-3023-4E90-B5D6-FE380807FEBA}" type="datetimeFigureOut">
              <a:rPr lang="en-US" smtClean="0"/>
              <a:t>10/5/2021</a:t>
            </a:fld>
            <a:endParaRPr lang="en-US"/>
          </a:p>
        </p:txBody>
      </p:sp>
      <p:sp>
        <p:nvSpPr>
          <p:cNvPr id="4" name="Footer Placeholder 3">
            <a:extLst>
              <a:ext uri="{FF2B5EF4-FFF2-40B4-BE49-F238E27FC236}">
                <a16:creationId xmlns:a16="http://schemas.microsoft.com/office/drawing/2014/main" id="{B4EE6B6D-CC08-4CF3-AFAD-97418B6C13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7990F7-8E2F-4C13-9266-068CC47161FC}"/>
              </a:ext>
            </a:extLst>
          </p:cNvPr>
          <p:cNvSpPr>
            <a:spLocks noGrp="1"/>
          </p:cNvSpPr>
          <p:nvPr>
            <p:ph type="sldNum" sz="quarter" idx="12"/>
          </p:nvPr>
        </p:nvSpPr>
        <p:spPr/>
        <p:txBody>
          <a:bodyPr/>
          <a:lstStyle/>
          <a:p>
            <a:fld id="{8B56F49C-FB0B-49C5-B3D6-4B6C3ED2402E}" type="slidenum">
              <a:rPr lang="en-US" smtClean="0"/>
              <a:t>‹#›</a:t>
            </a:fld>
            <a:endParaRPr lang="en-US"/>
          </a:p>
        </p:txBody>
      </p:sp>
      <p:pic>
        <p:nvPicPr>
          <p:cNvPr id="7" name="Picture 6" descr="A close up of a person&#10;&#10;Description automatically generated">
            <a:extLst>
              <a:ext uri="{FF2B5EF4-FFF2-40B4-BE49-F238E27FC236}">
                <a16:creationId xmlns:a16="http://schemas.microsoft.com/office/drawing/2014/main" id="{F74BBD58-74A7-4542-B331-7F6492C575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 Placeholder 20">
            <a:extLst>
              <a:ext uri="{FF2B5EF4-FFF2-40B4-BE49-F238E27FC236}">
                <a16:creationId xmlns:a16="http://schemas.microsoft.com/office/drawing/2014/main" id="{D317BCB2-B69E-44A9-9767-3C38BA4D2792}"/>
              </a:ext>
            </a:extLst>
          </p:cNvPr>
          <p:cNvSpPr>
            <a:spLocks noGrp="1"/>
          </p:cNvSpPr>
          <p:nvPr>
            <p:ph type="body" sz="quarter" idx="13" hasCustomPrompt="1"/>
          </p:nvPr>
        </p:nvSpPr>
        <p:spPr>
          <a:xfrm>
            <a:off x="300318" y="493776"/>
            <a:ext cx="5260535" cy="987425"/>
          </a:xfrm>
        </p:spPr>
        <p:txBody>
          <a:bodyPr>
            <a:normAutofit/>
          </a:bodyPr>
          <a:lstStyle>
            <a:lvl1pPr marL="0" indent="0">
              <a:buNone/>
              <a:defRPr sz="4400">
                <a:solidFill>
                  <a:schemeClr val="bg1"/>
                </a:solidFill>
              </a:defRPr>
            </a:lvl1pPr>
          </a:lstStyle>
          <a:p>
            <a:pPr lvl="0"/>
            <a:r>
              <a:rPr lang="en-US" dirty="0"/>
              <a:t>TITLE HERE</a:t>
            </a:r>
          </a:p>
        </p:txBody>
      </p:sp>
    </p:spTree>
    <p:extLst>
      <p:ext uri="{BB962C8B-B14F-4D97-AF65-F5344CB8AC3E}">
        <p14:creationId xmlns:p14="http://schemas.microsoft.com/office/powerpoint/2010/main" val="30310576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AA101-BE36-4E50-ADC1-2C5C16FD1B6E}"/>
              </a:ext>
            </a:extLst>
          </p:cNvPr>
          <p:cNvSpPr>
            <a:spLocks noGrp="1"/>
          </p:cNvSpPr>
          <p:nvPr>
            <p:ph type="dt" sz="half" idx="10"/>
          </p:nvPr>
        </p:nvSpPr>
        <p:spPr/>
        <p:txBody>
          <a:bodyPr/>
          <a:lstStyle/>
          <a:p>
            <a:fld id="{6281D400-3023-4E90-B5D6-FE380807FEBA}" type="datetimeFigureOut">
              <a:rPr lang="en-US" smtClean="0"/>
              <a:t>10/5/2021</a:t>
            </a:fld>
            <a:endParaRPr lang="en-US"/>
          </a:p>
        </p:txBody>
      </p:sp>
      <p:sp>
        <p:nvSpPr>
          <p:cNvPr id="4" name="Footer Placeholder 3">
            <a:extLst>
              <a:ext uri="{FF2B5EF4-FFF2-40B4-BE49-F238E27FC236}">
                <a16:creationId xmlns:a16="http://schemas.microsoft.com/office/drawing/2014/main" id="{B4EE6B6D-CC08-4CF3-AFAD-97418B6C13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7990F7-8E2F-4C13-9266-068CC47161FC}"/>
              </a:ext>
            </a:extLst>
          </p:cNvPr>
          <p:cNvSpPr>
            <a:spLocks noGrp="1"/>
          </p:cNvSpPr>
          <p:nvPr>
            <p:ph type="sldNum" sz="quarter" idx="12"/>
          </p:nvPr>
        </p:nvSpPr>
        <p:spPr/>
        <p:txBody>
          <a:bodyPr/>
          <a:lstStyle/>
          <a:p>
            <a:fld id="{8B56F49C-FB0B-49C5-B3D6-4B6C3ED2402E}" type="slidenum">
              <a:rPr lang="en-US" smtClean="0"/>
              <a:t>‹#›</a:t>
            </a:fld>
            <a:endParaRPr lang="en-US"/>
          </a:p>
        </p:txBody>
      </p:sp>
      <p:pic>
        <p:nvPicPr>
          <p:cNvPr id="7" name="Picture 6" descr="A close up of a person&#10;&#10;Description automatically generated">
            <a:extLst>
              <a:ext uri="{FF2B5EF4-FFF2-40B4-BE49-F238E27FC236}">
                <a16:creationId xmlns:a16="http://schemas.microsoft.com/office/drawing/2014/main" id="{F74BBD58-74A7-4542-B331-7F6492C575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3D4F49B4-8F9C-4C0E-B769-0E05FA45D88E}"/>
              </a:ext>
            </a:extLst>
          </p:cNvPr>
          <p:cNvSpPr/>
          <p:nvPr userDrawn="1"/>
        </p:nvSpPr>
        <p:spPr>
          <a:xfrm>
            <a:off x="0" y="0"/>
            <a:ext cx="12192000" cy="3514877"/>
          </a:xfrm>
          <a:prstGeom prst="rect">
            <a:avLst/>
          </a:prstGeom>
          <a:gradFill flip="none" rotWithShape="1">
            <a:gsLst>
              <a:gs pos="100000">
                <a:schemeClr val="tx1">
                  <a:lumMod val="75000"/>
                </a:schemeClr>
              </a:gs>
              <a:gs pos="36000">
                <a:schemeClr val="tx1"/>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BD7D691-9E58-4D99-9A3F-27D54906AADB}"/>
              </a:ext>
            </a:extLst>
          </p:cNvPr>
          <p:cNvSpPr/>
          <p:nvPr userDrawn="1"/>
        </p:nvSpPr>
        <p:spPr>
          <a:xfrm>
            <a:off x="0" y="3343123"/>
            <a:ext cx="12192000" cy="3514877"/>
          </a:xfrm>
          <a:prstGeom prst="rect">
            <a:avLst/>
          </a:prstGeom>
          <a:gradFill>
            <a:gsLst>
              <a:gs pos="100000">
                <a:schemeClr val="tx1">
                  <a:lumMod val="50000"/>
                </a:schemeClr>
              </a:gs>
              <a:gs pos="36000">
                <a:schemeClr val="tx1"/>
              </a:gs>
            </a:gsLst>
            <a:lin ang="162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5991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Bas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93F0296-E0FA-4166-AF2A-DCECDFADD856}"/>
              </a:ext>
            </a:extLst>
          </p:cNvPr>
          <p:cNvSpPr/>
          <p:nvPr userDrawn="1"/>
        </p:nvSpPr>
        <p:spPr>
          <a:xfrm>
            <a:off x="1" y="0"/>
            <a:ext cx="136916"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8E862B-34BA-4A06-B704-13909B01D5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2F735B-5042-4F6B-8023-C5AD25D902E3}"/>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A2F0E8-5B9A-44CC-A95F-C8B10097E1DE}"/>
              </a:ext>
            </a:extLst>
          </p:cNvPr>
          <p:cNvSpPr>
            <a:spLocks noGrp="1"/>
          </p:cNvSpPr>
          <p:nvPr>
            <p:ph type="dt" sz="half" idx="10"/>
          </p:nvPr>
        </p:nvSpPr>
        <p:spPr/>
        <p:txBody>
          <a:bodyPr/>
          <a:lstStyle/>
          <a:p>
            <a:fld id="{57A3AEE0-17FB-4B81-82D5-839D84535CDE}" type="datetimeFigureOut">
              <a:rPr lang="en-US" smtClean="0"/>
              <a:t>10/5/2021</a:t>
            </a:fld>
            <a:endParaRPr lang="en-US"/>
          </a:p>
        </p:txBody>
      </p:sp>
      <p:sp>
        <p:nvSpPr>
          <p:cNvPr id="5" name="Footer Placeholder 4">
            <a:extLst>
              <a:ext uri="{FF2B5EF4-FFF2-40B4-BE49-F238E27FC236}">
                <a16:creationId xmlns:a16="http://schemas.microsoft.com/office/drawing/2014/main" id="{E669BB44-5E36-4DBE-A882-B6FFAD4D6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E19543-427A-4FFE-9879-7EA820F7E7F5}"/>
              </a:ext>
            </a:extLst>
          </p:cNvPr>
          <p:cNvSpPr>
            <a:spLocks noGrp="1"/>
          </p:cNvSpPr>
          <p:nvPr>
            <p:ph type="sldNum" sz="quarter" idx="12"/>
          </p:nvPr>
        </p:nvSpPr>
        <p:spPr/>
        <p:txBody>
          <a:bodyPr/>
          <a:lstStyle/>
          <a:p>
            <a:fld id="{84FBDB2F-7A05-4A97-B43E-C3CAE3A16FDF}" type="slidenum">
              <a:rPr lang="en-US" smtClean="0"/>
              <a:t>‹#›</a:t>
            </a:fld>
            <a:endParaRPr lang="en-US"/>
          </a:p>
        </p:txBody>
      </p:sp>
      <p:cxnSp>
        <p:nvCxnSpPr>
          <p:cNvPr id="9" name="Straight Connector 8">
            <a:extLst>
              <a:ext uri="{FF2B5EF4-FFF2-40B4-BE49-F238E27FC236}">
                <a16:creationId xmlns:a16="http://schemas.microsoft.com/office/drawing/2014/main" id="{AE9E4BFC-EF58-49C7-9119-34E5755EDEF8}"/>
              </a:ext>
            </a:extLst>
          </p:cNvPr>
          <p:cNvCxnSpPr>
            <a:cxnSpLocks/>
          </p:cNvCxnSpPr>
          <p:nvPr userDrawn="1"/>
        </p:nvCxnSpPr>
        <p:spPr>
          <a:xfrm>
            <a:off x="992637" y="1413163"/>
            <a:ext cx="141316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9207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as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E862B-34BA-4A06-B704-13909B01D5F3}"/>
              </a:ext>
            </a:extLst>
          </p:cNvPr>
          <p:cNvSpPr>
            <a:spLocks noGrp="1"/>
          </p:cNvSpPr>
          <p:nvPr>
            <p:ph type="title"/>
          </p:nvPr>
        </p:nvSpPr>
        <p:spPr>
          <a:xfrm>
            <a:off x="0" y="148043"/>
            <a:ext cx="12192000" cy="1325563"/>
          </a:xfrm>
        </p:spPr>
        <p:txBody>
          <a:bodyPr/>
          <a:lstStyle>
            <a:lvl1pPr algn="ctr">
              <a:defRPr/>
            </a:lvl1pPr>
          </a:lstStyle>
          <a:p>
            <a:r>
              <a:rPr lang="en-US" dirty="0"/>
              <a:t>Click to edit Master title style</a:t>
            </a:r>
          </a:p>
        </p:txBody>
      </p:sp>
      <p:cxnSp>
        <p:nvCxnSpPr>
          <p:cNvPr id="9" name="Straight Connector 8">
            <a:extLst>
              <a:ext uri="{FF2B5EF4-FFF2-40B4-BE49-F238E27FC236}">
                <a16:creationId xmlns:a16="http://schemas.microsoft.com/office/drawing/2014/main" id="{AE9E4BFC-EF58-49C7-9119-34E5755EDEF8}"/>
              </a:ext>
            </a:extLst>
          </p:cNvPr>
          <p:cNvCxnSpPr>
            <a:cxnSpLocks/>
          </p:cNvCxnSpPr>
          <p:nvPr userDrawn="1"/>
        </p:nvCxnSpPr>
        <p:spPr>
          <a:xfrm>
            <a:off x="3375825" y="1222393"/>
            <a:ext cx="544035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4798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4E4901-96AE-4C2B-8891-EA5FAA1086E0}"/>
              </a:ext>
            </a:extLst>
          </p:cNvPr>
          <p:cNvSpPr/>
          <p:nvPr userDrawn="1"/>
        </p:nvSpPr>
        <p:spPr>
          <a:xfrm>
            <a:off x="0" y="1046426"/>
            <a:ext cx="12192000" cy="45475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540C0F-034C-4E22-A239-F9026FEAA5CC}"/>
              </a:ext>
            </a:extLst>
          </p:cNvPr>
          <p:cNvSpPr>
            <a:spLocks noGrp="1"/>
          </p:cNvSpPr>
          <p:nvPr>
            <p:ph type="title" hasCustomPrompt="1"/>
          </p:nvPr>
        </p:nvSpPr>
        <p:spPr>
          <a:xfrm>
            <a:off x="2637050" y="1399168"/>
            <a:ext cx="6917900" cy="1075092"/>
          </a:xfrm>
        </p:spPr>
        <p:txBody>
          <a:bodyPr>
            <a:normAutofit/>
          </a:bodyPr>
          <a:lstStyle>
            <a:lvl1pPr algn="ctr">
              <a:defRPr sz="4400"/>
            </a:lvl1pPr>
          </a:lstStyle>
          <a:p>
            <a:r>
              <a:rPr lang="en-US"/>
              <a:t>Title goes here</a:t>
            </a:r>
          </a:p>
        </p:txBody>
      </p:sp>
      <p:sp>
        <p:nvSpPr>
          <p:cNvPr id="3" name="Date Placeholder 2">
            <a:extLst>
              <a:ext uri="{FF2B5EF4-FFF2-40B4-BE49-F238E27FC236}">
                <a16:creationId xmlns:a16="http://schemas.microsoft.com/office/drawing/2014/main" id="{73156C27-5793-4FBC-8951-3BB4E9F1D61F}"/>
              </a:ext>
            </a:extLst>
          </p:cNvPr>
          <p:cNvSpPr>
            <a:spLocks noGrp="1"/>
          </p:cNvSpPr>
          <p:nvPr>
            <p:ph type="dt" sz="half" idx="10"/>
          </p:nvPr>
        </p:nvSpPr>
        <p:spPr/>
        <p:txBody>
          <a:bodyPr/>
          <a:lstStyle/>
          <a:p>
            <a:fld id="{57A3AEE0-17FB-4B81-82D5-839D84535CDE}" type="datetimeFigureOut">
              <a:rPr lang="en-US" smtClean="0"/>
              <a:t>10/5/2021</a:t>
            </a:fld>
            <a:endParaRPr lang="en-US"/>
          </a:p>
        </p:txBody>
      </p:sp>
      <p:sp>
        <p:nvSpPr>
          <p:cNvPr id="4" name="Footer Placeholder 3">
            <a:extLst>
              <a:ext uri="{FF2B5EF4-FFF2-40B4-BE49-F238E27FC236}">
                <a16:creationId xmlns:a16="http://schemas.microsoft.com/office/drawing/2014/main" id="{C93B2EB8-F1B3-4DF2-9F7D-D96ABB9128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5DE798-1D62-4657-8F27-17E5AC905B99}"/>
              </a:ext>
            </a:extLst>
          </p:cNvPr>
          <p:cNvSpPr>
            <a:spLocks noGrp="1"/>
          </p:cNvSpPr>
          <p:nvPr>
            <p:ph type="sldNum" sz="quarter" idx="12"/>
          </p:nvPr>
        </p:nvSpPr>
        <p:spPr/>
        <p:txBody>
          <a:bodyPr/>
          <a:lstStyle/>
          <a:p>
            <a:fld id="{84FBDB2F-7A05-4A97-B43E-C3CAE3A16FDF}" type="slidenum">
              <a:rPr lang="en-US" smtClean="0"/>
              <a:t>‹#›</a:t>
            </a:fld>
            <a:endParaRPr lang="en-US"/>
          </a:p>
        </p:txBody>
      </p:sp>
      <p:sp>
        <p:nvSpPr>
          <p:cNvPr id="6" name="Rectangle 5">
            <a:extLst>
              <a:ext uri="{FF2B5EF4-FFF2-40B4-BE49-F238E27FC236}">
                <a16:creationId xmlns:a16="http://schemas.microsoft.com/office/drawing/2014/main" id="{4B9FD3EB-B792-4EEE-B4CA-D46D1D99C338}"/>
              </a:ext>
            </a:extLst>
          </p:cNvPr>
          <p:cNvSpPr/>
          <p:nvPr userDrawn="1"/>
        </p:nvSpPr>
        <p:spPr>
          <a:xfrm>
            <a:off x="523213" y="440086"/>
            <a:ext cx="11026588" cy="569666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4E2CD145-8775-47B4-A837-6FBE392493A6}"/>
              </a:ext>
            </a:extLst>
          </p:cNvPr>
          <p:cNvCxnSpPr>
            <a:cxnSpLocks/>
          </p:cNvCxnSpPr>
          <p:nvPr userDrawn="1"/>
        </p:nvCxnSpPr>
        <p:spPr>
          <a:xfrm>
            <a:off x="5389418" y="2481464"/>
            <a:ext cx="1413164"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Google Shape;273;p40">
            <a:extLst>
              <a:ext uri="{FF2B5EF4-FFF2-40B4-BE49-F238E27FC236}">
                <a16:creationId xmlns:a16="http://schemas.microsoft.com/office/drawing/2014/main" id="{9482DFC4-7757-48B4-A624-A59A720A6004}"/>
              </a:ext>
            </a:extLst>
          </p:cNvPr>
          <p:cNvSpPr txBox="1">
            <a:spLocks noGrp="1"/>
          </p:cNvSpPr>
          <p:nvPr>
            <p:ph type="subTitle" idx="1" hasCustomPrompt="1"/>
          </p:nvPr>
        </p:nvSpPr>
        <p:spPr>
          <a:xfrm>
            <a:off x="2371075" y="3112926"/>
            <a:ext cx="7449850" cy="2077909"/>
          </a:xfrm>
          <a:prstGeom prst="rect">
            <a:avLst/>
          </a:prstGeom>
        </p:spPr>
        <p:txBody>
          <a:bodyPr spcFirstLastPara="1" wrap="square" lIns="91425" tIns="91425" rIns="91425" bIns="91425" anchor="t" anchorCtr="0">
            <a:noAutofit/>
          </a:bodyPr>
          <a:lstStyle>
            <a:lvl1pPr>
              <a:defRPr sz="2400"/>
            </a:lvl1pPr>
          </a:lstStyle>
          <a:p>
            <a:pPr marL="0" lvl="0" indent="0" algn="ctr" rtl="0">
              <a:spcBef>
                <a:spcPts val="0"/>
              </a:spcBef>
              <a:spcAft>
                <a:spcPts val="0"/>
              </a:spcAft>
              <a:buNone/>
            </a:pPr>
            <a:r>
              <a:rPr lang="en">
                <a:latin typeface="Didact Gothic"/>
                <a:ea typeface="Didact Gothic"/>
                <a:cs typeface="Didact Gothic"/>
                <a:sym typeface="Didact Gothic"/>
              </a:rPr>
              <a:t>Some copy goes here</a:t>
            </a:r>
            <a:endParaRPr>
              <a:latin typeface="Didact Gothic"/>
              <a:ea typeface="Didact Gothic"/>
              <a:cs typeface="Didact Gothic"/>
              <a:sym typeface="Didact Gothic"/>
            </a:endParaRPr>
          </a:p>
        </p:txBody>
      </p:sp>
    </p:spTree>
    <p:extLst>
      <p:ext uri="{BB962C8B-B14F-4D97-AF65-F5344CB8AC3E}">
        <p14:creationId xmlns:p14="http://schemas.microsoft.com/office/powerpoint/2010/main" val="3017651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C09A6458-1694-46A9-8DDA-945F3C83BF42}"/>
              </a:ext>
            </a:extLst>
          </p:cNvPr>
          <p:cNvCxnSpPr/>
          <p:nvPr userDrawn="1"/>
        </p:nvCxnSpPr>
        <p:spPr>
          <a:xfrm>
            <a:off x="0" y="3675326"/>
            <a:ext cx="12317506" cy="0"/>
          </a:xfrm>
          <a:prstGeom prst="line">
            <a:avLst/>
          </a:prstGeom>
          <a:ln w="38100"/>
        </p:spPr>
        <p:style>
          <a:lnRef idx="1">
            <a:schemeClr val="accent6"/>
          </a:lnRef>
          <a:fillRef idx="0">
            <a:schemeClr val="accent6"/>
          </a:fillRef>
          <a:effectRef idx="0">
            <a:schemeClr val="accent6"/>
          </a:effectRef>
          <a:fontRef idx="minor">
            <a:schemeClr val="tx1"/>
          </a:fontRef>
        </p:style>
      </p:cxnSp>
      <p:sp>
        <p:nvSpPr>
          <p:cNvPr id="2" name="Title 1">
            <a:extLst>
              <a:ext uri="{FF2B5EF4-FFF2-40B4-BE49-F238E27FC236}">
                <a16:creationId xmlns:a16="http://schemas.microsoft.com/office/drawing/2014/main" id="{B6C46869-76ED-4299-9ACE-7E7A0A85242D}"/>
              </a:ext>
            </a:extLst>
          </p:cNvPr>
          <p:cNvSpPr>
            <a:spLocks noGrp="1"/>
          </p:cNvSpPr>
          <p:nvPr>
            <p:ph type="title" hasCustomPrompt="1"/>
          </p:nvPr>
        </p:nvSpPr>
        <p:spPr/>
        <p:txBody>
          <a:bodyPr/>
          <a:lstStyle>
            <a:lvl1pPr>
              <a:defRPr/>
            </a:lvl1pPr>
          </a:lstStyle>
          <a:p>
            <a:r>
              <a:rPr lang="en-US"/>
              <a:t>Title here</a:t>
            </a:r>
          </a:p>
        </p:txBody>
      </p:sp>
      <p:sp>
        <p:nvSpPr>
          <p:cNvPr id="3" name="Date Placeholder 2">
            <a:extLst>
              <a:ext uri="{FF2B5EF4-FFF2-40B4-BE49-F238E27FC236}">
                <a16:creationId xmlns:a16="http://schemas.microsoft.com/office/drawing/2014/main" id="{40443CA0-A0BE-45F1-A9BB-313AEE2FF759}"/>
              </a:ext>
            </a:extLst>
          </p:cNvPr>
          <p:cNvSpPr>
            <a:spLocks noGrp="1"/>
          </p:cNvSpPr>
          <p:nvPr>
            <p:ph type="dt" sz="half" idx="10"/>
          </p:nvPr>
        </p:nvSpPr>
        <p:spPr/>
        <p:txBody>
          <a:bodyPr/>
          <a:lstStyle/>
          <a:p>
            <a:fld id="{57A3AEE0-17FB-4B81-82D5-839D84535CDE}" type="datetimeFigureOut">
              <a:rPr lang="en-US" smtClean="0"/>
              <a:t>10/5/2021</a:t>
            </a:fld>
            <a:endParaRPr lang="en-US"/>
          </a:p>
        </p:txBody>
      </p:sp>
      <p:sp>
        <p:nvSpPr>
          <p:cNvPr id="4" name="Footer Placeholder 3">
            <a:extLst>
              <a:ext uri="{FF2B5EF4-FFF2-40B4-BE49-F238E27FC236}">
                <a16:creationId xmlns:a16="http://schemas.microsoft.com/office/drawing/2014/main" id="{CC425D40-EAFC-4B05-92FD-33FBDEAC2C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24A393-F05C-4E8B-AE29-DF6FFB0B3C93}"/>
              </a:ext>
            </a:extLst>
          </p:cNvPr>
          <p:cNvSpPr>
            <a:spLocks noGrp="1"/>
          </p:cNvSpPr>
          <p:nvPr>
            <p:ph type="sldNum" sz="quarter" idx="12"/>
          </p:nvPr>
        </p:nvSpPr>
        <p:spPr/>
        <p:txBody>
          <a:bodyPr/>
          <a:lstStyle/>
          <a:p>
            <a:fld id="{84FBDB2F-7A05-4A97-B43E-C3CAE3A16FDF}" type="slidenum">
              <a:rPr lang="en-US" smtClean="0"/>
              <a:t>‹#›</a:t>
            </a:fld>
            <a:endParaRPr lang="en-US"/>
          </a:p>
        </p:txBody>
      </p:sp>
      <p:cxnSp>
        <p:nvCxnSpPr>
          <p:cNvPr id="6" name="Straight Connector 5">
            <a:extLst>
              <a:ext uri="{FF2B5EF4-FFF2-40B4-BE49-F238E27FC236}">
                <a16:creationId xmlns:a16="http://schemas.microsoft.com/office/drawing/2014/main" id="{D0266227-F584-453B-8EF9-CD7BFA7ABEC8}"/>
              </a:ext>
            </a:extLst>
          </p:cNvPr>
          <p:cNvCxnSpPr>
            <a:cxnSpLocks/>
          </p:cNvCxnSpPr>
          <p:nvPr userDrawn="1"/>
        </p:nvCxnSpPr>
        <p:spPr>
          <a:xfrm>
            <a:off x="1012196" y="1422943"/>
            <a:ext cx="141316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CB859CA-1E1C-4198-A8DB-A9808BD2F5CA}"/>
              </a:ext>
            </a:extLst>
          </p:cNvPr>
          <p:cNvSpPr/>
          <p:nvPr userDrawn="1"/>
        </p:nvSpPr>
        <p:spPr>
          <a:xfrm>
            <a:off x="1647876" y="2480762"/>
            <a:ext cx="4062641" cy="25084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1D87CA9-028E-4198-B3D9-019CCF25DB81}"/>
              </a:ext>
            </a:extLst>
          </p:cNvPr>
          <p:cNvSpPr/>
          <p:nvPr userDrawn="1"/>
        </p:nvSpPr>
        <p:spPr>
          <a:xfrm>
            <a:off x="6328268" y="2480762"/>
            <a:ext cx="4062641" cy="25084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0" name="Text Placeholder 9">
            <a:extLst>
              <a:ext uri="{FF2B5EF4-FFF2-40B4-BE49-F238E27FC236}">
                <a16:creationId xmlns:a16="http://schemas.microsoft.com/office/drawing/2014/main" id="{35373515-831B-4687-A0E2-7281FDD2C7B6}"/>
              </a:ext>
            </a:extLst>
          </p:cNvPr>
          <p:cNvSpPr>
            <a:spLocks noGrp="1"/>
          </p:cNvSpPr>
          <p:nvPr>
            <p:ph type="body" sz="quarter" idx="13"/>
          </p:nvPr>
        </p:nvSpPr>
        <p:spPr>
          <a:xfrm>
            <a:off x="1951038" y="2697426"/>
            <a:ext cx="3535362" cy="195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9">
            <a:extLst>
              <a:ext uri="{FF2B5EF4-FFF2-40B4-BE49-F238E27FC236}">
                <a16:creationId xmlns:a16="http://schemas.microsoft.com/office/drawing/2014/main" id="{FD961B7A-0111-4050-93FE-2913983120C8}"/>
              </a:ext>
            </a:extLst>
          </p:cNvPr>
          <p:cNvSpPr>
            <a:spLocks noGrp="1"/>
          </p:cNvSpPr>
          <p:nvPr>
            <p:ph type="body" sz="quarter" idx="14"/>
          </p:nvPr>
        </p:nvSpPr>
        <p:spPr>
          <a:xfrm>
            <a:off x="6591907" y="2697426"/>
            <a:ext cx="3535362" cy="195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26038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CBCC64-D91A-4A04-880A-8712EC455879}"/>
              </a:ext>
            </a:extLst>
          </p:cNvPr>
          <p:cNvSpPr/>
          <p:nvPr userDrawn="1"/>
        </p:nvSpPr>
        <p:spPr>
          <a:xfrm>
            <a:off x="0" y="0"/>
            <a:ext cx="12192000" cy="1205985"/>
          </a:xfrm>
          <a:prstGeom prst="rect">
            <a:avLst/>
          </a:prstGeom>
          <a:solidFill>
            <a:schemeClr val="accent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4">
            <a:extLst>
              <a:ext uri="{FF2B5EF4-FFF2-40B4-BE49-F238E27FC236}">
                <a16:creationId xmlns:a16="http://schemas.microsoft.com/office/drawing/2014/main" id="{E7AA4566-D6C3-473A-9D1E-E561E03A8CF0}"/>
              </a:ext>
            </a:extLst>
          </p:cNvPr>
          <p:cNvSpPr>
            <a:spLocks noGrp="1"/>
          </p:cNvSpPr>
          <p:nvPr>
            <p:ph type="body" sz="quarter" idx="4294967295"/>
          </p:nvPr>
        </p:nvSpPr>
        <p:spPr>
          <a:xfrm>
            <a:off x="1" y="276599"/>
            <a:ext cx="12192000" cy="674687"/>
          </a:xfrm>
        </p:spPr>
        <p:txBody>
          <a:bodyPr>
            <a:normAutofit/>
          </a:bodyPr>
          <a:lstStyle/>
          <a:p>
            <a:pPr marL="0" indent="0" algn="ctr">
              <a:buNone/>
            </a:pPr>
            <a:endParaRPr lang="en-US" sz="3200" b="1">
              <a:solidFill>
                <a:schemeClr val="bg1"/>
              </a:solidFill>
              <a:latin typeface="+mj-lt"/>
            </a:endParaRPr>
          </a:p>
        </p:txBody>
      </p:sp>
      <p:sp>
        <p:nvSpPr>
          <p:cNvPr id="8" name="Rectangle 7">
            <a:extLst>
              <a:ext uri="{FF2B5EF4-FFF2-40B4-BE49-F238E27FC236}">
                <a16:creationId xmlns:a16="http://schemas.microsoft.com/office/drawing/2014/main" id="{D4225E97-8EE2-4EC5-89F3-110B348E65D6}"/>
              </a:ext>
            </a:extLst>
          </p:cNvPr>
          <p:cNvSpPr/>
          <p:nvPr/>
        </p:nvSpPr>
        <p:spPr>
          <a:xfrm>
            <a:off x="324319" y="1603578"/>
            <a:ext cx="3662104" cy="19053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3200"/>
          </a:p>
        </p:txBody>
      </p:sp>
      <p:sp>
        <p:nvSpPr>
          <p:cNvPr id="14" name="Rectangle 13">
            <a:extLst>
              <a:ext uri="{FF2B5EF4-FFF2-40B4-BE49-F238E27FC236}">
                <a16:creationId xmlns:a16="http://schemas.microsoft.com/office/drawing/2014/main" id="{58196B4A-319A-4D54-B4E8-28F4783CDC87}"/>
              </a:ext>
            </a:extLst>
          </p:cNvPr>
          <p:cNvSpPr/>
          <p:nvPr/>
        </p:nvSpPr>
        <p:spPr>
          <a:xfrm>
            <a:off x="4278461" y="1603578"/>
            <a:ext cx="3662104" cy="19053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800"/>
          </a:p>
        </p:txBody>
      </p:sp>
      <p:sp>
        <p:nvSpPr>
          <p:cNvPr id="17" name="Rectangle 16">
            <a:extLst>
              <a:ext uri="{FF2B5EF4-FFF2-40B4-BE49-F238E27FC236}">
                <a16:creationId xmlns:a16="http://schemas.microsoft.com/office/drawing/2014/main" id="{45316CEA-F415-40D4-A31C-30E7B4CA443F}"/>
              </a:ext>
            </a:extLst>
          </p:cNvPr>
          <p:cNvSpPr/>
          <p:nvPr/>
        </p:nvSpPr>
        <p:spPr>
          <a:xfrm>
            <a:off x="8232603" y="1603578"/>
            <a:ext cx="3662104" cy="19053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400"/>
          </a:p>
        </p:txBody>
      </p:sp>
      <p:sp>
        <p:nvSpPr>
          <p:cNvPr id="21" name="Rectangle 20">
            <a:extLst>
              <a:ext uri="{FF2B5EF4-FFF2-40B4-BE49-F238E27FC236}">
                <a16:creationId xmlns:a16="http://schemas.microsoft.com/office/drawing/2014/main" id="{DDEFF22B-B960-4FFF-BD7D-157B337D004E}"/>
              </a:ext>
            </a:extLst>
          </p:cNvPr>
          <p:cNvSpPr/>
          <p:nvPr/>
        </p:nvSpPr>
        <p:spPr>
          <a:xfrm>
            <a:off x="324319" y="3766691"/>
            <a:ext cx="3662104" cy="19053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2800"/>
          </a:p>
        </p:txBody>
      </p:sp>
      <p:sp>
        <p:nvSpPr>
          <p:cNvPr id="25" name="Rectangle 24">
            <a:extLst>
              <a:ext uri="{FF2B5EF4-FFF2-40B4-BE49-F238E27FC236}">
                <a16:creationId xmlns:a16="http://schemas.microsoft.com/office/drawing/2014/main" id="{0507A870-ACE7-4A97-B198-4A65362EA683}"/>
              </a:ext>
            </a:extLst>
          </p:cNvPr>
          <p:cNvSpPr/>
          <p:nvPr/>
        </p:nvSpPr>
        <p:spPr>
          <a:xfrm>
            <a:off x="4278461" y="3766691"/>
            <a:ext cx="3662104" cy="19053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2800"/>
          </a:p>
        </p:txBody>
      </p:sp>
      <p:sp>
        <p:nvSpPr>
          <p:cNvPr id="29" name="Rectangle 28">
            <a:extLst>
              <a:ext uri="{FF2B5EF4-FFF2-40B4-BE49-F238E27FC236}">
                <a16:creationId xmlns:a16="http://schemas.microsoft.com/office/drawing/2014/main" id="{16BFA79F-A736-42EA-ADFA-120D271869FD}"/>
              </a:ext>
            </a:extLst>
          </p:cNvPr>
          <p:cNvSpPr/>
          <p:nvPr/>
        </p:nvSpPr>
        <p:spPr>
          <a:xfrm>
            <a:off x="8232603" y="3766691"/>
            <a:ext cx="3662104" cy="19053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2800"/>
          </a:p>
        </p:txBody>
      </p:sp>
      <p:cxnSp>
        <p:nvCxnSpPr>
          <p:cNvPr id="32" name="Straight Connector 31">
            <a:extLst>
              <a:ext uri="{FF2B5EF4-FFF2-40B4-BE49-F238E27FC236}">
                <a16:creationId xmlns:a16="http://schemas.microsoft.com/office/drawing/2014/main" id="{5D7C9F96-0A28-4C55-8AE4-FEA68C705B63}"/>
              </a:ext>
            </a:extLst>
          </p:cNvPr>
          <p:cNvCxnSpPr>
            <a:cxnSpLocks/>
          </p:cNvCxnSpPr>
          <p:nvPr userDrawn="1"/>
        </p:nvCxnSpPr>
        <p:spPr>
          <a:xfrm>
            <a:off x="5499947" y="957962"/>
            <a:ext cx="1192106" cy="0"/>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26407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6C6FA71-E0E5-49F8-BC38-4DA9C6138C54}"/>
              </a:ext>
            </a:extLst>
          </p:cNvPr>
          <p:cNvSpPr/>
          <p:nvPr userDrawn="1"/>
        </p:nvSpPr>
        <p:spPr>
          <a:xfrm>
            <a:off x="4493090" y="2748880"/>
            <a:ext cx="3437046" cy="353265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 name="Freeform: Shape 4">
            <a:extLst>
              <a:ext uri="{FF2B5EF4-FFF2-40B4-BE49-F238E27FC236}">
                <a16:creationId xmlns:a16="http://schemas.microsoft.com/office/drawing/2014/main" id="{63447F7C-4039-4583-AAD6-8CEBA4820A23}"/>
              </a:ext>
            </a:extLst>
          </p:cNvPr>
          <p:cNvSpPr/>
          <p:nvPr userDrawn="1"/>
        </p:nvSpPr>
        <p:spPr>
          <a:xfrm>
            <a:off x="3763947" y="2945522"/>
            <a:ext cx="303888" cy="689907"/>
          </a:xfrm>
          <a:custGeom>
            <a:avLst/>
            <a:gdLst>
              <a:gd name="connsiteX0" fmla="*/ 0 w 295674"/>
              <a:gd name="connsiteY0" fmla="*/ 681693 h 681693"/>
              <a:gd name="connsiteX1" fmla="*/ 295674 w 295674"/>
              <a:gd name="connsiteY1" fmla="*/ 0 h 681693"/>
              <a:gd name="connsiteX0" fmla="*/ 0 w 317576"/>
              <a:gd name="connsiteY0" fmla="*/ 665267 h 665267"/>
              <a:gd name="connsiteX1" fmla="*/ 317576 w 317576"/>
              <a:gd name="connsiteY1" fmla="*/ 0 h 665267"/>
              <a:gd name="connsiteX0" fmla="*/ 0 w 317576"/>
              <a:gd name="connsiteY0" fmla="*/ 665267 h 665267"/>
              <a:gd name="connsiteX1" fmla="*/ 317576 w 317576"/>
              <a:gd name="connsiteY1" fmla="*/ 0 h 665267"/>
              <a:gd name="connsiteX0" fmla="*/ 0 w 317576"/>
              <a:gd name="connsiteY0" fmla="*/ 665267 h 665267"/>
              <a:gd name="connsiteX1" fmla="*/ 317576 w 317576"/>
              <a:gd name="connsiteY1" fmla="*/ 0 h 665267"/>
              <a:gd name="connsiteX0" fmla="*/ 0 w 292936"/>
              <a:gd name="connsiteY0" fmla="*/ 668005 h 668005"/>
              <a:gd name="connsiteX1" fmla="*/ 292936 w 292936"/>
              <a:gd name="connsiteY1" fmla="*/ 0 h 668005"/>
              <a:gd name="connsiteX0" fmla="*/ 0 w 298412"/>
              <a:gd name="connsiteY0" fmla="*/ 668005 h 668005"/>
              <a:gd name="connsiteX1" fmla="*/ 298412 w 298412"/>
              <a:gd name="connsiteY1" fmla="*/ 0 h 668005"/>
              <a:gd name="connsiteX0" fmla="*/ 0 w 194378"/>
              <a:gd name="connsiteY0" fmla="*/ 678956 h 678956"/>
              <a:gd name="connsiteX1" fmla="*/ 194378 w 194378"/>
              <a:gd name="connsiteY1" fmla="*/ 0 h 678956"/>
              <a:gd name="connsiteX0" fmla="*/ 0 w 290199"/>
              <a:gd name="connsiteY0" fmla="*/ 654317 h 654317"/>
              <a:gd name="connsiteX1" fmla="*/ 290199 w 290199"/>
              <a:gd name="connsiteY1" fmla="*/ 0 h 654317"/>
              <a:gd name="connsiteX0" fmla="*/ 0 w 309363"/>
              <a:gd name="connsiteY0" fmla="*/ 689907 h 689907"/>
              <a:gd name="connsiteX1" fmla="*/ 309363 w 309363"/>
              <a:gd name="connsiteY1" fmla="*/ 0 h 689907"/>
              <a:gd name="connsiteX0" fmla="*/ 0 w 303888"/>
              <a:gd name="connsiteY0" fmla="*/ 689907 h 689907"/>
              <a:gd name="connsiteX1" fmla="*/ 303888 w 303888"/>
              <a:gd name="connsiteY1" fmla="*/ 0 h 689907"/>
              <a:gd name="connsiteX0" fmla="*/ 0 w 303888"/>
              <a:gd name="connsiteY0" fmla="*/ 689907 h 689907"/>
              <a:gd name="connsiteX1" fmla="*/ 303888 w 303888"/>
              <a:gd name="connsiteY1" fmla="*/ 0 h 689907"/>
              <a:gd name="connsiteX0" fmla="*/ 0 w 303888"/>
              <a:gd name="connsiteY0" fmla="*/ 689907 h 689907"/>
              <a:gd name="connsiteX1" fmla="*/ 303888 w 303888"/>
              <a:gd name="connsiteY1" fmla="*/ 0 h 689907"/>
            </a:gdLst>
            <a:ahLst/>
            <a:cxnLst>
              <a:cxn ang="0">
                <a:pos x="connsiteX0" y="connsiteY0"/>
              </a:cxn>
              <a:cxn ang="0">
                <a:pos x="connsiteX1" y="connsiteY1"/>
              </a:cxn>
            </a:cxnLst>
            <a:rect l="l" t="t" r="r" b="b"/>
            <a:pathLst>
              <a:path w="303888" h="689907">
                <a:moveTo>
                  <a:pt x="0" y="689907"/>
                </a:moveTo>
                <a:cubicBezTo>
                  <a:pt x="125251" y="329896"/>
                  <a:pt x="149206" y="249133"/>
                  <a:pt x="303888" y="0"/>
                </a:cubicBezTo>
              </a:path>
            </a:pathLst>
          </a:custGeom>
          <a:solidFill>
            <a:schemeClr val="tx1"/>
          </a:solidFill>
          <a:ln w="1016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6" name="Freeform: Shape 5">
            <a:extLst>
              <a:ext uri="{FF2B5EF4-FFF2-40B4-BE49-F238E27FC236}">
                <a16:creationId xmlns:a16="http://schemas.microsoft.com/office/drawing/2014/main" id="{A2B02451-3513-433E-B766-5DC3745B42F8}"/>
              </a:ext>
            </a:extLst>
          </p:cNvPr>
          <p:cNvSpPr/>
          <p:nvPr userDrawn="1"/>
        </p:nvSpPr>
        <p:spPr>
          <a:xfrm rot="2597021">
            <a:off x="5084892" y="1661339"/>
            <a:ext cx="333065" cy="758755"/>
          </a:xfrm>
          <a:custGeom>
            <a:avLst/>
            <a:gdLst>
              <a:gd name="connsiteX0" fmla="*/ 0 w 295674"/>
              <a:gd name="connsiteY0" fmla="*/ 681693 h 681693"/>
              <a:gd name="connsiteX1" fmla="*/ 295674 w 295674"/>
              <a:gd name="connsiteY1" fmla="*/ 0 h 681693"/>
              <a:gd name="connsiteX0" fmla="*/ 0 w 317576"/>
              <a:gd name="connsiteY0" fmla="*/ 665267 h 665267"/>
              <a:gd name="connsiteX1" fmla="*/ 317576 w 317576"/>
              <a:gd name="connsiteY1" fmla="*/ 0 h 665267"/>
              <a:gd name="connsiteX0" fmla="*/ 0 w 317576"/>
              <a:gd name="connsiteY0" fmla="*/ 665267 h 665267"/>
              <a:gd name="connsiteX1" fmla="*/ 317576 w 317576"/>
              <a:gd name="connsiteY1" fmla="*/ 0 h 665267"/>
              <a:gd name="connsiteX0" fmla="*/ 0 w 317576"/>
              <a:gd name="connsiteY0" fmla="*/ 665267 h 665267"/>
              <a:gd name="connsiteX1" fmla="*/ 317576 w 317576"/>
              <a:gd name="connsiteY1" fmla="*/ 0 h 665267"/>
              <a:gd name="connsiteX0" fmla="*/ 0 w 292936"/>
              <a:gd name="connsiteY0" fmla="*/ 668005 h 668005"/>
              <a:gd name="connsiteX1" fmla="*/ 292936 w 292936"/>
              <a:gd name="connsiteY1" fmla="*/ 0 h 668005"/>
              <a:gd name="connsiteX0" fmla="*/ 0 w 298412"/>
              <a:gd name="connsiteY0" fmla="*/ 668005 h 668005"/>
              <a:gd name="connsiteX1" fmla="*/ 298412 w 298412"/>
              <a:gd name="connsiteY1" fmla="*/ 0 h 668005"/>
              <a:gd name="connsiteX0" fmla="*/ 0 w 194378"/>
              <a:gd name="connsiteY0" fmla="*/ 678956 h 678956"/>
              <a:gd name="connsiteX1" fmla="*/ 194378 w 194378"/>
              <a:gd name="connsiteY1" fmla="*/ 0 h 678956"/>
              <a:gd name="connsiteX0" fmla="*/ 0 w 290199"/>
              <a:gd name="connsiteY0" fmla="*/ 654317 h 654317"/>
              <a:gd name="connsiteX1" fmla="*/ 290199 w 290199"/>
              <a:gd name="connsiteY1" fmla="*/ 0 h 654317"/>
              <a:gd name="connsiteX0" fmla="*/ 0 w 309363"/>
              <a:gd name="connsiteY0" fmla="*/ 689907 h 689907"/>
              <a:gd name="connsiteX1" fmla="*/ 309363 w 309363"/>
              <a:gd name="connsiteY1" fmla="*/ 0 h 689907"/>
              <a:gd name="connsiteX0" fmla="*/ 0 w 303888"/>
              <a:gd name="connsiteY0" fmla="*/ 689907 h 689907"/>
              <a:gd name="connsiteX1" fmla="*/ 303888 w 303888"/>
              <a:gd name="connsiteY1" fmla="*/ 0 h 689907"/>
              <a:gd name="connsiteX0" fmla="*/ 0 w 303888"/>
              <a:gd name="connsiteY0" fmla="*/ 689907 h 689907"/>
              <a:gd name="connsiteX1" fmla="*/ 303888 w 303888"/>
              <a:gd name="connsiteY1" fmla="*/ 0 h 689907"/>
              <a:gd name="connsiteX0" fmla="*/ 0 w 303888"/>
              <a:gd name="connsiteY0" fmla="*/ 689907 h 689907"/>
              <a:gd name="connsiteX1" fmla="*/ 303888 w 303888"/>
              <a:gd name="connsiteY1" fmla="*/ 0 h 689907"/>
              <a:gd name="connsiteX0" fmla="*/ 0 w 333065"/>
              <a:gd name="connsiteY0" fmla="*/ 758755 h 758755"/>
              <a:gd name="connsiteX1" fmla="*/ 333065 w 333065"/>
              <a:gd name="connsiteY1" fmla="*/ 0 h 758755"/>
              <a:gd name="connsiteX0" fmla="*/ 0 w 333065"/>
              <a:gd name="connsiteY0" fmla="*/ 758755 h 758755"/>
              <a:gd name="connsiteX1" fmla="*/ 333065 w 333065"/>
              <a:gd name="connsiteY1" fmla="*/ 0 h 758755"/>
              <a:gd name="connsiteX0" fmla="*/ 0 w 333065"/>
              <a:gd name="connsiteY0" fmla="*/ 758755 h 758755"/>
              <a:gd name="connsiteX1" fmla="*/ 333065 w 333065"/>
              <a:gd name="connsiteY1" fmla="*/ 0 h 758755"/>
              <a:gd name="connsiteX0" fmla="*/ 0 w 333065"/>
              <a:gd name="connsiteY0" fmla="*/ 758755 h 758755"/>
              <a:gd name="connsiteX1" fmla="*/ 333065 w 333065"/>
              <a:gd name="connsiteY1" fmla="*/ 0 h 758755"/>
            </a:gdLst>
            <a:ahLst/>
            <a:cxnLst>
              <a:cxn ang="0">
                <a:pos x="connsiteX0" y="connsiteY0"/>
              </a:cxn>
              <a:cxn ang="0">
                <a:pos x="connsiteX1" y="connsiteY1"/>
              </a:cxn>
            </a:cxnLst>
            <a:rect l="l" t="t" r="r" b="b"/>
            <a:pathLst>
              <a:path w="333065" h="758755">
                <a:moveTo>
                  <a:pt x="0" y="758755"/>
                </a:moveTo>
                <a:cubicBezTo>
                  <a:pt x="125251" y="398744"/>
                  <a:pt x="129044" y="344489"/>
                  <a:pt x="333065" y="0"/>
                </a:cubicBezTo>
              </a:path>
            </a:pathLst>
          </a:custGeom>
          <a:ln w="1016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7" name="Freeform: Shape 6">
            <a:extLst>
              <a:ext uri="{FF2B5EF4-FFF2-40B4-BE49-F238E27FC236}">
                <a16:creationId xmlns:a16="http://schemas.microsoft.com/office/drawing/2014/main" id="{FE965688-0E36-42ED-9AAF-EA036649DF51}"/>
              </a:ext>
            </a:extLst>
          </p:cNvPr>
          <p:cNvSpPr/>
          <p:nvPr userDrawn="1"/>
        </p:nvSpPr>
        <p:spPr>
          <a:xfrm rot="4500000">
            <a:off x="6885423" y="1705676"/>
            <a:ext cx="466945" cy="632043"/>
          </a:xfrm>
          <a:custGeom>
            <a:avLst/>
            <a:gdLst>
              <a:gd name="connsiteX0" fmla="*/ 0 w 295674"/>
              <a:gd name="connsiteY0" fmla="*/ 681693 h 681693"/>
              <a:gd name="connsiteX1" fmla="*/ 295674 w 295674"/>
              <a:gd name="connsiteY1" fmla="*/ 0 h 681693"/>
              <a:gd name="connsiteX0" fmla="*/ 0 w 317576"/>
              <a:gd name="connsiteY0" fmla="*/ 665267 h 665267"/>
              <a:gd name="connsiteX1" fmla="*/ 317576 w 317576"/>
              <a:gd name="connsiteY1" fmla="*/ 0 h 665267"/>
              <a:gd name="connsiteX0" fmla="*/ 0 w 317576"/>
              <a:gd name="connsiteY0" fmla="*/ 665267 h 665267"/>
              <a:gd name="connsiteX1" fmla="*/ 317576 w 317576"/>
              <a:gd name="connsiteY1" fmla="*/ 0 h 665267"/>
              <a:gd name="connsiteX0" fmla="*/ 0 w 317576"/>
              <a:gd name="connsiteY0" fmla="*/ 665267 h 665267"/>
              <a:gd name="connsiteX1" fmla="*/ 317576 w 317576"/>
              <a:gd name="connsiteY1" fmla="*/ 0 h 665267"/>
              <a:gd name="connsiteX0" fmla="*/ 0 w 292936"/>
              <a:gd name="connsiteY0" fmla="*/ 668005 h 668005"/>
              <a:gd name="connsiteX1" fmla="*/ 292936 w 292936"/>
              <a:gd name="connsiteY1" fmla="*/ 0 h 668005"/>
              <a:gd name="connsiteX0" fmla="*/ 0 w 298412"/>
              <a:gd name="connsiteY0" fmla="*/ 668005 h 668005"/>
              <a:gd name="connsiteX1" fmla="*/ 298412 w 298412"/>
              <a:gd name="connsiteY1" fmla="*/ 0 h 668005"/>
              <a:gd name="connsiteX0" fmla="*/ 0 w 194378"/>
              <a:gd name="connsiteY0" fmla="*/ 678956 h 678956"/>
              <a:gd name="connsiteX1" fmla="*/ 194378 w 194378"/>
              <a:gd name="connsiteY1" fmla="*/ 0 h 678956"/>
              <a:gd name="connsiteX0" fmla="*/ 0 w 290199"/>
              <a:gd name="connsiteY0" fmla="*/ 654317 h 654317"/>
              <a:gd name="connsiteX1" fmla="*/ 290199 w 290199"/>
              <a:gd name="connsiteY1" fmla="*/ 0 h 654317"/>
              <a:gd name="connsiteX0" fmla="*/ 0 w 309363"/>
              <a:gd name="connsiteY0" fmla="*/ 689907 h 689907"/>
              <a:gd name="connsiteX1" fmla="*/ 309363 w 309363"/>
              <a:gd name="connsiteY1" fmla="*/ 0 h 689907"/>
              <a:gd name="connsiteX0" fmla="*/ 0 w 303888"/>
              <a:gd name="connsiteY0" fmla="*/ 689907 h 689907"/>
              <a:gd name="connsiteX1" fmla="*/ 303888 w 303888"/>
              <a:gd name="connsiteY1" fmla="*/ 0 h 689907"/>
              <a:gd name="connsiteX0" fmla="*/ 0 w 303888"/>
              <a:gd name="connsiteY0" fmla="*/ 689907 h 689907"/>
              <a:gd name="connsiteX1" fmla="*/ 303888 w 303888"/>
              <a:gd name="connsiteY1" fmla="*/ 0 h 689907"/>
              <a:gd name="connsiteX0" fmla="*/ 0 w 303888"/>
              <a:gd name="connsiteY0" fmla="*/ 689907 h 689907"/>
              <a:gd name="connsiteX1" fmla="*/ 303888 w 303888"/>
              <a:gd name="connsiteY1" fmla="*/ 0 h 689907"/>
              <a:gd name="connsiteX0" fmla="*/ 0 w 442108"/>
              <a:gd name="connsiteY0" fmla="*/ 655705 h 655705"/>
              <a:gd name="connsiteX1" fmla="*/ 442108 w 442108"/>
              <a:gd name="connsiteY1" fmla="*/ 0 h 655705"/>
              <a:gd name="connsiteX0" fmla="*/ 0 w 442108"/>
              <a:gd name="connsiteY0" fmla="*/ 655705 h 655705"/>
              <a:gd name="connsiteX1" fmla="*/ 442108 w 442108"/>
              <a:gd name="connsiteY1" fmla="*/ 0 h 655705"/>
              <a:gd name="connsiteX0" fmla="*/ 0 w 464629"/>
              <a:gd name="connsiteY0" fmla="*/ 612824 h 612824"/>
              <a:gd name="connsiteX1" fmla="*/ 464629 w 464629"/>
              <a:gd name="connsiteY1" fmla="*/ 0 h 612824"/>
              <a:gd name="connsiteX0" fmla="*/ 0 w 466945"/>
              <a:gd name="connsiteY0" fmla="*/ 632043 h 632043"/>
              <a:gd name="connsiteX1" fmla="*/ 466945 w 466945"/>
              <a:gd name="connsiteY1" fmla="*/ 0 h 632043"/>
              <a:gd name="connsiteX0" fmla="*/ 0 w 466945"/>
              <a:gd name="connsiteY0" fmla="*/ 632043 h 632043"/>
              <a:gd name="connsiteX1" fmla="*/ 466945 w 466945"/>
              <a:gd name="connsiteY1" fmla="*/ 0 h 632043"/>
              <a:gd name="connsiteX0" fmla="*/ 0 w 466945"/>
              <a:gd name="connsiteY0" fmla="*/ 632043 h 632043"/>
              <a:gd name="connsiteX1" fmla="*/ 466945 w 466945"/>
              <a:gd name="connsiteY1" fmla="*/ 0 h 632043"/>
              <a:gd name="connsiteX0" fmla="*/ 0 w 466945"/>
              <a:gd name="connsiteY0" fmla="*/ 632043 h 632043"/>
              <a:gd name="connsiteX1" fmla="*/ 466945 w 466945"/>
              <a:gd name="connsiteY1" fmla="*/ 0 h 632043"/>
              <a:gd name="connsiteX0" fmla="*/ 0 w 466945"/>
              <a:gd name="connsiteY0" fmla="*/ 632043 h 632043"/>
              <a:gd name="connsiteX1" fmla="*/ 466945 w 466945"/>
              <a:gd name="connsiteY1" fmla="*/ 0 h 632043"/>
              <a:gd name="connsiteX0" fmla="*/ 0 w 466945"/>
              <a:gd name="connsiteY0" fmla="*/ 632043 h 632043"/>
              <a:gd name="connsiteX1" fmla="*/ 466945 w 466945"/>
              <a:gd name="connsiteY1" fmla="*/ 0 h 632043"/>
              <a:gd name="connsiteX0" fmla="*/ 0 w 466945"/>
              <a:gd name="connsiteY0" fmla="*/ 632043 h 632043"/>
              <a:gd name="connsiteX1" fmla="*/ 466945 w 466945"/>
              <a:gd name="connsiteY1" fmla="*/ 0 h 632043"/>
              <a:gd name="connsiteX0" fmla="*/ 0 w 466945"/>
              <a:gd name="connsiteY0" fmla="*/ 632043 h 632043"/>
              <a:gd name="connsiteX1" fmla="*/ 466945 w 466945"/>
              <a:gd name="connsiteY1" fmla="*/ 0 h 632043"/>
            </a:gdLst>
            <a:ahLst/>
            <a:cxnLst>
              <a:cxn ang="0">
                <a:pos x="connsiteX0" y="connsiteY0"/>
              </a:cxn>
              <a:cxn ang="0">
                <a:pos x="connsiteX1" y="connsiteY1"/>
              </a:cxn>
            </a:cxnLst>
            <a:rect l="l" t="t" r="r" b="b"/>
            <a:pathLst>
              <a:path w="466945" h="632043">
                <a:moveTo>
                  <a:pt x="0" y="632043"/>
                </a:moveTo>
                <a:cubicBezTo>
                  <a:pt x="188717" y="289040"/>
                  <a:pt x="252338" y="218906"/>
                  <a:pt x="466945" y="0"/>
                </a:cubicBezTo>
              </a:path>
            </a:pathLst>
          </a:custGeom>
          <a:ln w="101600">
            <a:solidFill>
              <a:schemeClr val="accent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8" name="Freeform: Shape 7">
            <a:extLst>
              <a:ext uri="{FF2B5EF4-FFF2-40B4-BE49-F238E27FC236}">
                <a16:creationId xmlns:a16="http://schemas.microsoft.com/office/drawing/2014/main" id="{72885B54-050E-4D7A-81D1-7EC445DEF244}"/>
              </a:ext>
            </a:extLst>
          </p:cNvPr>
          <p:cNvSpPr/>
          <p:nvPr userDrawn="1"/>
        </p:nvSpPr>
        <p:spPr>
          <a:xfrm rot="8055165">
            <a:off x="8313408" y="2949310"/>
            <a:ext cx="348289" cy="828723"/>
          </a:xfrm>
          <a:custGeom>
            <a:avLst/>
            <a:gdLst>
              <a:gd name="connsiteX0" fmla="*/ 0 w 295674"/>
              <a:gd name="connsiteY0" fmla="*/ 681693 h 681693"/>
              <a:gd name="connsiteX1" fmla="*/ 295674 w 295674"/>
              <a:gd name="connsiteY1" fmla="*/ 0 h 681693"/>
              <a:gd name="connsiteX0" fmla="*/ 0 w 317576"/>
              <a:gd name="connsiteY0" fmla="*/ 665267 h 665267"/>
              <a:gd name="connsiteX1" fmla="*/ 317576 w 317576"/>
              <a:gd name="connsiteY1" fmla="*/ 0 h 665267"/>
              <a:gd name="connsiteX0" fmla="*/ 0 w 317576"/>
              <a:gd name="connsiteY0" fmla="*/ 665267 h 665267"/>
              <a:gd name="connsiteX1" fmla="*/ 317576 w 317576"/>
              <a:gd name="connsiteY1" fmla="*/ 0 h 665267"/>
              <a:gd name="connsiteX0" fmla="*/ 0 w 317576"/>
              <a:gd name="connsiteY0" fmla="*/ 665267 h 665267"/>
              <a:gd name="connsiteX1" fmla="*/ 317576 w 317576"/>
              <a:gd name="connsiteY1" fmla="*/ 0 h 665267"/>
              <a:gd name="connsiteX0" fmla="*/ 0 w 292936"/>
              <a:gd name="connsiteY0" fmla="*/ 668005 h 668005"/>
              <a:gd name="connsiteX1" fmla="*/ 292936 w 292936"/>
              <a:gd name="connsiteY1" fmla="*/ 0 h 668005"/>
              <a:gd name="connsiteX0" fmla="*/ 0 w 298412"/>
              <a:gd name="connsiteY0" fmla="*/ 668005 h 668005"/>
              <a:gd name="connsiteX1" fmla="*/ 298412 w 298412"/>
              <a:gd name="connsiteY1" fmla="*/ 0 h 668005"/>
              <a:gd name="connsiteX0" fmla="*/ 0 w 194378"/>
              <a:gd name="connsiteY0" fmla="*/ 678956 h 678956"/>
              <a:gd name="connsiteX1" fmla="*/ 194378 w 194378"/>
              <a:gd name="connsiteY1" fmla="*/ 0 h 678956"/>
              <a:gd name="connsiteX0" fmla="*/ 0 w 290199"/>
              <a:gd name="connsiteY0" fmla="*/ 654317 h 654317"/>
              <a:gd name="connsiteX1" fmla="*/ 290199 w 290199"/>
              <a:gd name="connsiteY1" fmla="*/ 0 h 654317"/>
              <a:gd name="connsiteX0" fmla="*/ 0 w 309363"/>
              <a:gd name="connsiteY0" fmla="*/ 689907 h 689907"/>
              <a:gd name="connsiteX1" fmla="*/ 309363 w 309363"/>
              <a:gd name="connsiteY1" fmla="*/ 0 h 689907"/>
              <a:gd name="connsiteX0" fmla="*/ 0 w 303888"/>
              <a:gd name="connsiteY0" fmla="*/ 689907 h 689907"/>
              <a:gd name="connsiteX1" fmla="*/ 303888 w 303888"/>
              <a:gd name="connsiteY1" fmla="*/ 0 h 689907"/>
              <a:gd name="connsiteX0" fmla="*/ 0 w 303888"/>
              <a:gd name="connsiteY0" fmla="*/ 689907 h 689907"/>
              <a:gd name="connsiteX1" fmla="*/ 303888 w 303888"/>
              <a:gd name="connsiteY1" fmla="*/ 0 h 689907"/>
              <a:gd name="connsiteX0" fmla="*/ 0 w 303888"/>
              <a:gd name="connsiteY0" fmla="*/ 689907 h 689907"/>
              <a:gd name="connsiteX1" fmla="*/ 303888 w 303888"/>
              <a:gd name="connsiteY1" fmla="*/ 0 h 689907"/>
              <a:gd name="connsiteX0" fmla="*/ 0 w 352314"/>
              <a:gd name="connsiteY0" fmla="*/ 840286 h 840286"/>
              <a:gd name="connsiteX1" fmla="*/ 352314 w 352314"/>
              <a:gd name="connsiteY1" fmla="*/ 0 h 840286"/>
              <a:gd name="connsiteX0" fmla="*/ 0 w 340295"/>
              <a:gd name="connsiteY0" fmla="*/ 809466 h 809466"/>
              <a:gd name="connsiteX1" fmla="*/ 340295 w 340295"/>
              <a:gd name="connsiteY1" fmla="*/ 0 h 809466"/>
              <a:gd name="connsiteX0" fmla="*/ 0 w 340295"/>
              <a:gd name="connsiteY0" fmla="*/ 809466 h 809466"/>
              <a:gd name="connsiteX1" fmla="*/ 340295 w 340295"/>
              <a:gd name="connsiteY1" fmla="*/ 0 h 809466"/>
              <a:gd name="connsiteX0" fmla="*/ 0 w 340295"/>
              <a:gd name="connsiteY0" fmla="*/ 809466 h 809466"/>
              <a:gd name="connsiteX1" fmla="*/ 340295 w 340295"/>
              <a:gd name="connsiteY1" fmla="*/ 0 h 809466"/>
              <a:gd name="connsiteX0" fmla="*/ 0 w 327225"/>
              <a:gd name="connsiteY0" fmla="*/ 846421 h 846421"/>
              <a:gd name="connsiteX1" fmla="*/ 327225 w 327225"/>
              <a:gd name="connsiteY1" fmla="*/ 0 h 846421"/>
              <a:gd name="connsiteX0" fmla="*/ 0 w 340648"/>
              <a:gd name="connsiteY0" fmla="*/ 836566 h 836566"/>
              <a:gd name="connsiteX1" fmla="*/ 340648 w 340648"/>
              <a:gd name="connsiteY1" fmla="*/ 0 h 836566"/>
              <a:gd name="connsiteX0" fmla="*/ 0 w 348289"/>
              <a:gd name="connsiteY0" fmla="*/ 828723 h 828723"/>
              <a:gd name="connsiteX1" fmla="*/ 348289 w 348289"/>
              <a:gd name="connsiteY1" fmla="*/ 0 h 828723"/>
              <a:gd name="connsiteX0" fmla="*/ 0 w 348289"/>
              <a:gd name="connsiteY0" fmla="*/ 828723 h 828723"/>
              <a:gd name="connsiteX1" fmla="*/ 348289 w 348289"/>
              <a:gd name="connsiteY1" fmla="*/ 0 h 828723"/>
              <a:gd name="connsiteX0" fmla="*/ 0 w 348289"/>
              <a:gd name="connsiteY0" fmla="*/ 828723 h 828723"/>
              <a:gd name="connsiteX1" fmla="*/ 348289 w 348289"/>
              <a:gd name="connsiteY1" fmla="*/ 0 h 828723"/>
            </a:gdLst>
            <a:ahLst/>
            <a:cxnLst>
              <a:cxn ang="0">
                <a:pos x="connsiteX0" y="connsiteY0"/>
              </a:cxn>
              <a:cxn ang="0">
                <a:pos x="connsiteX1" y="connsiteY1"/>
              </a:cxn>
            </a:cxnLst>
            <a:rect l="l" t="t" r="r" b="b"/>
            <a:pathLst>
              <a:path w="348289" h="828723">
                <a:moveTo>
                  <a:pt x="0" y="828723"/>
                </a:moveTo>
                <a:cubicBezTo>
                  <a:pt x="74670" y="487413"/>
                  <a:pt x="142320" y="322033"/>
                  <a:pt x="348289" y="0"/>
                </a:cubicBezTo>
              </a:path>
            </a:pathLst>
          </a:custGeom>
          <a:ln w="101600">
            <a:solidFill>
              <a:schemeClr val="accent4"/>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0" name="Oval 9">
            <a:extLst>
              <a:ext uri="{FF2B5EF4-FFF2-40B4-BE49-F238E27FC236}">
                <a16:creationId xmlns:a16="http://schemas.microsoft.com/office/drawing/2014/main" id="{EB864109-CA23-4796-A5EB-A3A916064BE5}"/>
              </a:ext>
            </a:extLst>
          </p:cNvPr>
          <p:cNvSpPr/>
          <p:nvPr userDrawn="1"/>
        </p:nvSpPr>
        <p:spPr>
          <a:xfrm>
            <a:off x="8150199" y="3676399"/>
            <a:ext cx="1157702" cy="1157702"/>
          </a:xfrm>
          <a:prstGeom prst="ellipse">
            <a:avLst/>
          </a:prstGeom>
          <a:solidFill>
            <a:schemeClr val="bg1"/>
          </a:solidFill>
          <a:ln w="1016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7B96FD0-6088-4660-B46E-4F7DBACF7629}"/>
              </a:ext>
            </a:extLst>
          </p:cNvPr>
          <p:cNvSpPr/>
          <p:nvPr userDrawn="1"/>
        </p:nvSpPr>
        <p:spPr>
          <a:xfrm>
            <a:off x="3802550" y="1941902"/>
            <a:ext cx="1157702" cy="1157702"/>
          </a:xfrm>
          <a:prstGeom prst="ellipse">
            <a:avLst/>
          </a:prstGeom>
          <a:solidFill>
            <a:schemeClr val="bg1"/>
          </a:solidFill>
          <a:ln w="1016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2" name="Oval 11">
            <a:extLst>
              <a:ext uri="{FF2B5EF4-FFF2-40B4-BE49-F238E27FC236}">
                <a16:creationId xmlns:a16="http://schemas.microsoft.com/office/drawing/2014/main" id="{6A8B15A1-B683-4767-9B11-B7B7E441504C}"/>
              </a:ext>
            </a:extLst>
          </p:cNvPr>
          <p:cNvSpPr/>
          <p:nvPr userDrawn="1"/>
        </p:nvSpPr>
        <p:spPr>
          <a:xfrm>
            <a:off x="7332067" y="1941902"/>
            <a:ext cx="1157702" cy="1157702"/>
          </a:xfrm>
          <a:prstGeom prst="ellipse">
            <a:avLst/>
          </a:prstGeom>
          <a:solidFill>
            <a:schemeClr val="bg1"/>
          </a:solidFill>
          <a:ln w="1016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100557F6-1FB8-4BCC-AA5A-258E1D707264}"/>
              </a:ext>
            </a:extLst>
          </p:cNvPr>
          <p:cNvCxnSpPr>
            <a:cxnSpLocks/>
          </p:cNvCxnSpPr>
          <p:nvPr userDrawn="1"/>
        </p:nvCxnSpPr>
        <p:spPr>
          <a:xfrm>
            <a:off x="5499945" y="972789"/>
            <a:ext cx="1192106" cy="0"/>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Google Shape;66;p10">
            <a:extLst>
              <a:ext uri="{FF2B5EF4-FFF2-40B4-BE49-F238E27FC236}">
                <a16:creationId xmlns:a16="http://schemas.microsoft.com/office/drawing/2014/main" id="{7AAFFE69-4DC4-43BF-AD96-79BBF960F98D}"/>
              </a:ext>
            </a:extLst>
          </p:cNvPr>
          <p:cNvSpPr txBox="1">
            <a:spLocks noGrp="1"/>
          </p:cNvSpPr>
          <p:nvPr>
            <p:ph type="ctrTitle"/>
          </p:nvPr>
        </p:nvSpPr>
        <p:spPr>
          <a:xfrm>
            <a:off x="415598" y="135649"/>
            <a:ext cx="11360800" cy="69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3200"/>
              <a:buNone/>
              <a:defRPr sz="4000" b="0">
                <a:solidFill>
                  <a:schemeClr val="tx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 name="Oval 19">
            <a:extLst>
              <a:ext uri="{FF2B5EF4-FFF2-40B4-BE49-F238E27FC236}">
                <a16:creationId xmlns:a16="http://schemas.microsoft.com/office/drawing/2014/main" id="{F78D64AC-FCA8-4B88-BDEF-AC770041ED62}"/>
              </a:ext>
            </a:extLst>
          </p:cNvPr>
          <p:cNvSpPr/>
          <p:nvPr userDrawn="1"/>
        </p:nvSpPr>
        <p:spPr>
          <a:xfrm>
            <a:off x="2990118" y="3635429"/>
            <a:ext cx="1157702" cy="1157702"/>
          </a:xfrm>
          <a:prstGeom prst="ellipse">
            <a:avLst/>
          </a:pr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1211374-EA8D-46EE-BBBA-9006BECA49A2}"/>
              </a:ext>
            </a:extLst>
          </p:cNvPr>
          <p:cNvSpPr/>
          <p:nvPr userDrawn="1"/>
        </p:nvSpPr>
        <p:spPr>
          <a:xfrm>
            <a:off x="5548652" y="1276404"/>
            <a:ext cx="1157702" cy="1157702"/>
          </a:xfrm>
          <a:prstGeom prst="ellipse">
            <a:avLst/>
          </a:prstGeom>
          <a:solidFill>
            <a:schemeClr val="bg1"/>
          </a:solidFill>
          <a:ln w="1016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2568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1100CB5-52D7-4C93-80A1-674B37EC2661}"/>
              </a:ext>
            </a:extLst>
          </p:cNvPr>
          <p:cNvSpPr/>
          <p:nvPr userDrawn="1"/>
        </p:nvSpPr>
        <p:spPr>
          <a:xfrm>
            <a:off x="0" y="1"/>
            <a:ext cx="12192000" cy="1044388"/>
          </a:xfrm>
          <a:prstGeom prst="rect">
            <a:avLst/>
          </a:prstGeom>
          <a:gradFill>
            <a:gsLst>
              <a:gs pos="30000">
                <a:srgbClr val="311C6B"/>
              </a:gs>
              <a:gs pos="98000">
                <a:srgbClr val="F48377"/>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7ACFD7C0-427D-4C01-ADDA-1703541BDB06}"/>
              </a:ext>
            </a:extLst>
          </p:cNvPr>
          <p:cNvSpPr>
            <a:spLocks noGrp="1"/>
          </p:cNvSpPr>
          <p:nvPr>
            <p:ph type="body" sz="quarter" idx="14" hasCustomPrompt="1"/>
          </p:nvPr>
        </p:nvSpPr>
        <p:spPr>
          <a:xfrm>
            <a:off x="0" y="239722"/>
            <a:ext cx="12192000" cy="547687"/>
          </a:xfrm>
          <a:ln>
            <a:noFill/>
          </a:ln>
        </p:spPr>
        <p:txBody>
          <a:bodyPr>
            <a:noAutofit/>
          </a:bodyPr>
          <a:lstStyle>
            <a:lvl1pPr marL="0" indent="0" algn="ctr">
              <a:buNone/>
              <a:defRPr sz="3600">
                <a:solidFill>
                  <a:schemeClr val="bg1"/>
                </a:solidFill>
                <a:latin typeface="+mj-lt"/>
                <a:ea typeface="Roboto" panose="02000000000000000000" pitchFamily="2" charset="0"/>
              </a:defRPr>
            </a:lvl1pPr>
          </a:lstStyle>
          <a:p>
            <a:pPr lvl="0"/>
            <a:r>
              <a:rPr lang="en-US" dirty="0"/>
              <a:t>TITLE HERE</a:t>
            </a:r>
          </a:p>
        </p:txBody>
      </p:sp>
      <p:sp>
        <p:nvSpPr>
          <p:cNvPr id="8" name="Text Placeholder 2">
            <a:extLst>
              <a:ext uri="{FF2B5EF4-FFF2-40B4-BE49-F238E27FC236}">
                <a16:creationId xmlns:a16="http://schemas.microsoft.com/office/drawing/2014/main" id="{C373F387-6795-472D-9836-55C04BE76A2A}"/>
              </a:ext>
            </a:extLst>
          </p:cNvPr>
          <p:cNvSpPr>
            <a:spLocks noGrp="1"/>
          </p:cNvSpPr>
          <p:nvPr>
            <p:ph idx="1"/>
          </p:nvPr>
        </p:nvSpPr>
        <p:spPr>
          <a:xfrm>
            <a:off x="506505" y="1367118"/>
            <a:ext cx="11344835" cy="480984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5547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AA101-BE36-4E50-ADC1-2C5C16FD1B6E}"/>
              </a:ext>
            </a:extLst>
          </p:cNvPr>
          <p:cNvSpPr>
            <a:spLocks noGrp="1"/>
          </p:cNvSpPr>
          <p:nvPr>
            <p:ph type="dt" sz="half" idx="10"/>
          </p:nvPr>
        </p:nvSpPr>
        <p:spPr/>
        <p:txBody>
          <a:bodyPr/>
          <a:lstStyle/>
          <a:p>
            <a:fld id="{6281D400-3023-4E90-B5D6-FE380807FEBA}" type="datetimeFigureOut">
              <a:rPr lang="en-US" smtClean="0"/>
              <a:t>10/5/2021</a:t>
            </a:fld>
            <a:endParaRPr lang="en-US"/>
          </a:p>
        </p:txBody>
      </p:sp>
      <p:sp>
        <p:nvSpPr>
          <p:cNvPr id="4" name="Footer Placeholder 3">
            <a:extLst>
              <a:ext uri="{FF2B5EF4-FFF2-40B4-BE49-F238E27FC236}">
                <a16:creationId xmlns:a16="http://schemas.microsoft.com/office/drawing/2014/main" id="{B4EE6B6D-CC08-4CF3-AFAD-97418B6C13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7990F7-8E2F-4C13-9266-068CC47161FC}"/>
              </a:ext>
            </a:extLst>
          </p:cNvPr>
          <p:cNvSpPr>
            <a:spLocks noGrp="1"/>
          </p:cNvSpPr>
          <p:nvPr>
            <p:ph type="sldNum" sz="quarter" idx="12"/>
          </p:nvPr>
        </p:nvSpPr>
        <p:spPr/>
        <p:txBody>
          <a:bodyPr/>
          <a:lstStyle/>
          <a:p>
            <a:fld id="{8B56F49C-FB0B-49C5-B3D6-4B6C3ED2402E}" type="slidenum">
              <a:rPr lang="en-US" smtClean="0"/>
              <a:t>‹#›</a:t>
            </a:fld>
            <a:endParaRPr lang="en-US"/>
          </a:p>
        </p:txBody>
      </p:sp>
      <p:pic>
        <p:nvPicPr>
          <p:cNvPr id="7" name="Picture 6" descr="A close up of a person&#10;&#10;Description automatically generated">
            <a:extLst>
              <a:ext uri="{FF2B5EF4-FFF2-40B4-BE49-F238E27FC236}">
                <a16:creationId xmlns:a16="http://schemas.microsoft.com/office/drawing/2014/main" id="{F74BBD58-74A7-4542-B331-7F6492C575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8453D64-D852-4188-9307-EAE9EF0B5C5E}"/>
              </a:ext>
            </a:extLst>
          </p:cNvPr>
          <p:cNvSpPr/>
          <p:nvPr userDrawn="1"/>
        </p:nvSpPr>
        <p:spPr>
          <a:xfrm>
            <a:off x="0" y="0"/>
            <a:ext cx="12192000" cy="1414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3">
            <a:extLst>
              <a:ext uri="{FF2B5EF4-FFF2-40B4-BE49-F238E27FC236}">
                <a16:creationId xmlns:a16="http://schemas.microsoft.com/office/drawing/2014/main" id="{80502DD6-A369-400B-8169-D7D5B668D5EF}"/>
              </a:ext>
            </a:extLst>
          </p:cNvPr>
          <p:cNvSpPr>
            <a:spLocks noGrp="1"/>
          </p:cNvSpPr>
          <p:nvPr>
            <p:ph type="title" idx="4294967295"/>
          </p:nvPr>
        </p:nvSpPr>
        <p:spPr>
          <a:xfrm>
            <a:off x="0" y="207963"/>
            <a:ext cx="12192000" cy="996950"/>
          </a:xfrm>
        </p:spPr>
        <p:txBody>
          <a:bodyPr>
            <a:normAutofit/>
          </a:bodyPr>
          <a:lstStyle/>
          <a:p>
            <a:pPr algn="ctr"/>
            <a:endParaRPr lang="en-US" sz="3600" b="1">
              <a:solidFill>
                <a:schemeClr val="bg1"/>
              </a:solidFill>
              <a:ea typeface="Roboto" panose="020B0604020202020204" charset="0"/>
            </a:endParaRPr>
          </a:p>
        </p:txBody>
      </p:sp>
    </p:spTree>
    <p:extLst>
      <p:ext uri="{BB962C8B-B14F-4D97-AF65-F5344CB8AC3E}">
        <p14:creationId xmlns:p14="http://schemas.microsoft.com/office/powerpoint/2010/main" val="3934814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FE6ED51-D950-4359-B66B-923377741E3E}"/>
              </a:ext>
            </a:extLst>
          </p:cNvPr>
          <p:cNvSpPr>
            <a:spLocks noGrp="1"/>
          </p:cNvSpPr>
          <p:nvPr>
            <p:ph type="dt" sz="half" idx="10"/>
          </p:nvPr>
        </p:nvSpPr>
        <p:spPr/>
        <p:txBody>
          <a:bodyPr/>
          <a:lstStyle/>
          <a:p>
            <a:r>
              <a:rPr lang="en-US"/>
              <a:t>1/6/2021</a:t>
            </a:r>
          </a:p>
        </p:txBody>
      </p:sp>
      <p:sp>
        <p:nvSpPr>
          <p:cNvPr id="4" name="Footer Placeholder 3">
            <a:extLst>
              <a:ext uri="{FF2B5EF4-FFF2-40B4-BE49-F238E27FC236}">
                <a16:creationId xmlns:a16="http://schemas.microsoft.com/office/drawing/2014/main" id="{31C8FC18-891D-487F-A510-A0B076AD46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7A8E84-AE5A-4F8F-9E4D-429171DBF9FB}"/>
              </a:ext>
            </a:extLst>
          </p:cNvPr>
          <p:cNvSpPr>
            <a:spLocks noGrp="1"/>
          </p:cNvSpPr>
          <p:nvPr>
            <p:ph type="sldNum" sz="quarter" idx="12"/>
          </p:nvPr>
        </p:nvSpPr>
        <p:spPr/>
        <p:txBody>
          <a:bodyPr/>
          <a:lstStyle/>
          <a:p>
            <a:fld id="{8B56F49C-FB0B-49C5-B3D6-4B6C3ED2402E}" type="slidenum">
              <a:rPr lang="en-US" smtClean="0"/>
              <a:t>‹#›</a:t>
            </a:fld>
            <a:endParaRPr lang="en-US"/>
          </a:p>
        </p:txBody>
      </p:sp>
      <p:sp>
        <p:nvSpPr>
          <p:cNvPr id="6" name="Rectangle 5">
            <a:extLst>
              <a:ext uri="{FF2B5EF4-FFF2-40B4-BE49-F238E27FC236}">
                <a16:creationId xmlns:a16="http://schemas.microsoft.com/office/drawing/2014/main" id="{E2D54A96-C84E-40CC-99F9-6EC16AAB67EC}"/>
              </a:ext>
            </a:extLst>
          </p:cNvPr>
          <p:cNvSpPr/>
          <p:nvPr userDrawn="1"/>
        </p:nvSpPr>
        <p:spPr>
          <a:xfrm>
            <a:off x="9260541" y="0"/>
            <a:ext cx="2931459"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 Placeholder 9">
            <a:extLst>
              <a:ext uri="{FF2B5EF4-FFF2-40B4-BE49-F238E27FC236}">
                <a16:creationId xmlns:a16="http://schemas.microsoft.com/office/drawing/2014/main" id="{5FAA1B84-63CF-4073-9493-700DE92F6690}"/>
              </a:ext>
            </a:extLst>
          </p:cNvPr>
          <p:cNvSpPr>
            <a:spLocks noGrp="1"/>
          </p:cNvSpPr>
          <p:nvPr>
            <p:ph type="body" sz="quarter" idx="13" hasCustomPrompt="1"/>
          </p:nvPr>
        </p:nvSpPr>
        <p:spPr>
          <a:xfrm>
            <a:off x="505585" y="554304"/>
            <a:ext cx="1861336" cy="416740"/>
          </a:xfrm>
        </p:spPr>
        <p:txBody>
          <a:bodyPr>
            <a:normAutofit/>
          </a:bodyPr>
          <a:lstStyle>
            <a:lvl1pPr marL="0" indent="0">
              <a:buNone/>
              <a:defRPr sz="3200">
                <a:solidFill>
                  <a:schemeClr val="tx2"/>
                </a:solidFill>
              </a:defRPr>
            </a:lvl1pPr>
          </a:lstStyle>
          <a:p>
            <a:pPr lvl="0"/>
            <a:r>
              <a:rPr lang="en-US"/>
              <a:t>Title Here</a:t>
            </a:r>
          </a:p>
        </p:txBody>
      </p:sp>
      <p:sp>
        <p:nvSpPr>
          <p:cNvPr id="9" name="Picture Placeholder 8">
            <a:extLst>
              <a:ext uri="{FF2B5EF4-FFF2-40B4-BE49-F238E27FC236}">
                <a16:creationId xmlns:a16="http://schemas.microsoft.com/office/drawing/2014/main" id="{0A763D2C-CF6B-4A76-81DE-8BE7B2DB7BD1}"/>
              </a:ext>
            </a:extLst>
          </p:cNvPr>
          <p:cNvSpPr>
            <a:spLocks noGrp="1"/>
          </p:cNvSpPr>
          <p:nvPr>
            <p:ph type="pic" sz="quarter" idx="14"/>
          </p:nvPr>
        </p:nvSpPr>
        <p:spPr>
          <a:xfrm>
            <a:off x="8141936" y="1110456"/>
            <a:ext cx="3325813" cy="4637087"/>
          </a:xfrm>
        </p:spPr>
        <p:txBody>
          <a:bodyPr/>
          <a:lstStyle/>
          <a:p>
            <a:endParaRPr lang="en-US"/>
          </a:p>
        </p:txBody>
      </p:sp>
      <p:sp>
        <p:nvSpPr>
          <p:cNvPr id="10" name="Text Placeholder 9">
            <a:extLst>
              <a:ext uri="{FF2B5EF4-FFF2-40B4-BE49-F238E27FC236}">
                <a16:creationId xmlns:a16="http://schemas.microsoft.com/office/drawing/2014/main" id="{1C26460A-2370-46E4-BAC6-E8441512D1A6}"/>
              </a:ext>
            </a:extLst>
          </p:cNvPr>
          <p:cNvSpPr>
            <a:spLocks noGrp="1"/>
          </p:cNvSpPr>
          <p:nvPr>
            <p:ph type="body" sz="quarter" idx="15" hasCustomPrompt="1"/>
          </p:nvPr>
        </p:nvSpPr>
        <p:spPr>
          <a:xfrm>
            <a:off x="505585" y="981907"/>
            <a:ext cx="5590415" cy="257098"/>
          </a:xfrm>
        </p:spPr>
        <p:txBody>
          <a:bodyPr>
            <a:normAutofit/>
          </a:bodyPr>
          <a:lstStyle>
            <a:lvl1pPr marL="0" indent="0">
              <a:buNone/>
              <a:defRPr sz="2000">
                <a:solidFill>
                  <a:schemeClr val="tx2"/>
                </a:solidFill>
              </a:defRPr>
            </a:lvl1pPr>
          </a:lstStyle>
          <a:p>
            <a:pPr lvl="0"/>
            <a:r>
              <a:rPr lang="en-US" err="1"/>
              <a:t>Subheader</a:t>
            </a:r>
            <a:r>
              <a:rPr lang="en-US"/>
              <a:t> here</a:t>
            </a:r>
          </a:p>
        </p:txBody>
      </p:sp>
      <p:sp>
        <p:nvSpPr>
          <p:cNvPr id="11" name="Text Placeholder 10">
            <a:extLst>
              <a:ext uri="{FF2B5EF4-FFF2-40B4-BE49-F238E27FC236}">
                <a16:creationId xmlns:a16="http://schemas.microsoft.com/office/drawing/2014/main" id="{95B3301B-6B38-4D00-A587-3E6EE77274EB}"/>
              </a:ext>
            </a:extLst>
          </p:cNvPr>
          <p:cNvSpPr>
            <a:spLocks noGrp="1"/>
          </p:cNvSpPr>
          <p:nvPr>
            <p:ph type="body" sz="quarter" idx="22"/>
          </p:nvPr>
        </p:nvSpPr>
        <p:spPr>
          <a:xfrm>
            <a:off x="505585" y="1461635"/>
            <a:ext cx="4589462" cy="3743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5952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Slide Layour">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C01C04-7C39-48A1-8887-86FF15F884FF}"/>
              </a:ext>
            </a:extLst>
          </p:cNvPr>
          <p:cNvSpPr/>
          <p:nvPr userDrawn="1"/>
        </p:nvSpPr>
        <p:spPr>
          <a:xfrm>
            <a:off x="0" y="3157408"/>
            <a:ext cx="12192000" cy="153315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700"/>
          </a:p>
        </p:txBody>
      </p:sp>
      <p:sp>
        <p:nvSpPr>
          <p:cNvPr id="7" name="Text Placeholder 6">
            <a:extLst>
              <a:ext uri="{FF2B5EF4-FFF2-40B4-BE49-F238E27FC236}">
                <a16:creationId xmlns:a16="http://schemas.microsoft.com/office/drawing/2014/main" id="{4C675B27-23E3-49B1-90A1-1BD729084B25}"/>
              </a:ext>
            </a:extLst>
          </p:cNvPr>
          <p:cNvSpPr>
            <a:spLocks noGrp="1"/>
          </p:cNvSpPr>
          <p:nvPr>
            <p:ph type="body" sz="quarter" idx="10" hasCustomPrompt="1"/>
          </p:nvPr>
        </p:nvSpPr>
        <p:spPr>
          <a:xfrm>
            <a:off x="1270002" y="427019"/>
            <a:ext cx="10645775" cy="493713"/>
          </a:xfrm>
        </p:spPr>
        <p:txBody>
          <a:bodyPr>
            <a:normAutofit/>
          </a:bodyPr>
          <a:lstStyle>
            <a:lvl1pPr marL="0" indent="0">
              <a:buNone/>
              <a:defRPr sz="4000"/>
            </a:lvl1pPr>
            <a:lvl2pPr marL="457246" indent="0">
              <a:buNone/>
              <a:defRPr/>
            </a:lvl2pPr>
            <a:lvl3pPr marL="914492" indent="0">
              <a:buNone/>
              <a:defRPr/>
            </a:lvl3pPr>
            <a:lvl4pPr marL="1371738" indent="0">
              <a:buNone/>
              <a:defRPr/>
            </a:lvl4pPr>
            <a:lvl5pPr marL="1828983" indent="0">
              <a:buNone/>
              <a:defRPr/>
            </a:lvl5pPr>
          </a:lstStyle>
          <a:p>
            <a:pPr lvl="0"/>
            <a:r>
              <a:rPr lang="en-US"/>
              <a:t>Title</a:t>
            </a:r>
          </a:p>
        </p:txBody>
      </p:sp>
      <p:sp>
        <p:nvSpPr>
          <p:cNvPr id="8" name="Text Placeholder 6">
            <a:extLst>
              <a:ext uri="{FF2B5EF4-FFF2-40B4-BE49-F238E27FC236}">
                <a16:creationId xmlns:a16="http://schemas.microsoft.com/office/drawing/2014/main" id="{3D45478C-75AE-4C6D-9481-BA7515B18F77}"/>
              </a:ext>
            </a:extLst>
          </p:cNvPr>
          <p:cNvSpPr>
            <a:spLocks noGrp="1"/>
          </p:cNvSpPr>
          <p:nvPr>
            <p:ph type="body" sz="quarter" idx="11" hasCustomPrompt="1"/>
          </p:nvPr>
        </p:nvSpPr>
        <p:spPr>
          <a:xfrm>
            <a:off x="1270001" y="920730"/>
            <a:ext cx="10645775" cy="438608"/>
          </a:xfrm>
        </p:spPr>
        <p:txBody>
          <a:bodyPr>
            <a:normAutofit/>
          </a:bodyPr>
          <a:lstStyle>
            <a:lvl1pPr marL="0" indent="0">
              <a:buNone/>
              <a:defRPr sz="2800"/>
            </a:lvl1pPr>
            <a:lvl2pPr marL="457246" indent="0">
              <a:buNone/>
              <a:defRPr/>
            </a:lvl2pPr>
            <a:lvl3pPr marL="914492" indent="0">
              <a:buNone/>
              <a:defRPr/>
            </a:lvl3pPr>
            <a:lvl4pPr marL="1371738" indent="0">
              <a:buNone/>
              <a:defRPr/>
            </a:lvl4pPr>
            <a:lvl5pPr marL="1828983" indent="0">
              <a:buNone/>
              <a:defRPr/>
            </a:lvl5pPr>
          </a:lstStyle>
          <a:p>
            <a:pPr lvl="0"/>
            <a:r>
              <a:rPr lang="en-US"/>
              <a:t>Subtitle</a:t>
            </a:r>
          </a:p>
        </p:txBody>
      </p:sp>
      <p:sp>
        <p:nvSpPr>
          <p:cNvPr id="10" name="Picture Placeholder 9">
            <a:extLst>
              <a:ext uri="{FF2B5EF4-FFF2-40B4-BE49-F238E27FC236}">
                <a16:creationId xmlns:a16="http://schemas.microsoft.com/office/drawing/2014/main" id="{12456F15-1A9A-4619-935C-DAE9BEC51221}"/>
              </a:ext>
            </a:extLst>
          </p:cNvPr>
          <p:cNvSpPr>
            <a:spLocks noGrp="1"/>
          </p:cNvSpPr>
          <p:nvPr>
            <p:ph type="pic" sz="quarter" idx="12"/>
          </p:nvPr>
        </p:nvSpPr>
        <p:spPr>
          <a:xfrm>
            <a:off x="200025" y="427019"/>
            <a:ext cx="954088" cy="954087"/>
          </a:xfrm>
        </p:spPr>
        <p:txBody>
          <a:bodyPr/>
          <a:lstStyle>
            <a:lvl1pPr marL="0" indent="0">
              <a:buNone/>
              <a:defRPr/>
            </a:lvl1pPr>
          </a:lstStyle>
          <a:p>
            <a:endParaRPr lang="en-US"/>
          </a:p>
        </p:txBody>
      </p:sp>
    </p:spTree>
    <p:extLst>
      <p:ext uri="{BB962C8B-B14F-4D97-AF65-F5344CB8AC3E}">
        <p14:creationId xmlns:p14="http://schemas.microsoft.com/office/powerpoint/2010/main" val="3581001649"/>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lide Layour">
    <p:bg>
      <p:bgPr>
        <a:blipFill rotWithShape="1">
          <a:blip r:embed="rId2">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Picture 3" descr="A picture containing sky, table, water&#10;&#10;Description generated with very high confidence">
            <a:extLst>
              <a:ext uri="{FF2B5EF4-FFF2-40B4-BE49-F238E27FC236}">
                <a16:creationId xmlns:a16="http://schemas.microsoft.com/office/drawing/2014/main" id="{C5BB6018-DF54-43B5-9D78-D31649783C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85830" y="399636"/>
            <a:ext cx="6289306" cy="4180892"/>
          </a:xfrm>
          <a:prstGeom prst="rect">
            <a:avLst/>
          </a:prstGeom>
        </p:spPr>
      </p:pic>
      <p:sp>
        <p:nvSpPr>
          <p:cNvPr id="3" name="Subtitle 2"/>
          <p:cNvSpPr>
            <a:spLocks noGrp="1"/>
          </p:cNvSpPr>
          <p:nvPr>
            <p:ph type="subTitle" idx="1"/>
          </p:nvPr>
        </p:nvSpPr>
        <p:spPr>
          <a:xfrm>
            <a:off x="596592" y="5589924"/>
            <a:ext cx="7751250" cy="783283"/>
          </a:xfrm>
          <a:prstGeom prst="rect">
            <a:avLst/>
          </a:prstGeom>
        </p:spPr>
        <p:txBody>
          <a:bodyPr>
            <a:normAutofit/>
          </a:bodyPr>
          <a:lstStyle>
            <a:lvl1pPr marL="0" indent="0" algn="l">
              <a:buNone/>
              <a:defRPr sz="2400" b="1" i="0" spc="0">
                <a:solidFill>
                  <a:srgbClr val="372059"/>
                </a:solidFill>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11825" y="6594929"/>
            <a:ext cx="12227474" cy="353786"/>
          </a:xfrm>
          <a:prstGeom prst="rect">
            <a:avLst/>
          </a:prstGeom>
          <a:solidFill>
            <a:srgbClr val="2B1D4E"/>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350" dirty="0">
              <a:solidFill>
                <a:srgbClr val="000000"/>
              </a:solidFill>
              <a:effectLst/>
            </a:endParaRPr>
          </a:p>
        </p:txBody>
      </p:sp>
      <p:sp>
        <p:nvSpPr>
          <p:cNvPr id="11" name="Text Placeholder 10"/>
          <p:cNvSpPr>
            <a:spLocks noGrp="1"/>
          </p:cNvSpPr>
          <p:nvPr>
            <p:ph type="body" sz="quarter" idx="10" hasCustomPrompt="1"/>
          </p:nvPr>
        </p:nvSpPr>
        <p:spPr>
          <a:xfrm>
            <a:off x="596901" y="4686244"/>
            <a:ext cx="7750941" cy="903287"/>
          </a:xfrm>
          <a:prstGeom prst="rect">
            <a:avLst/>
          </a:prstGeom>
        </p:spPr>
        <p:txBody>
          <a:bodyPr vert="horz" anchor="b" anchorCtr="0"/>
          <a:lstStyle>
            <a:lvl1pPr marL="0" indent="0">
              <a:lnSpc>
                <a:spcPts val="2700"/>
              </a:lnSpc>
              <a:spcBef>
                <a:spcPts val="0"/>
              </a:spcBef>
              <a:buNone/>
              <a:defRPr sz="3300" b="1" i="0" cap="all">
                <a:solidFill>
                  <a:srgbClr val="414042"/>
                </a:solidFill>
                <a:latin typeface="Arial"/>
                <a:cs typeface="Arial"/>
              </a:defRPr>
            </a:lvl1pPr>
            <a:lvl2pPr marL="342900" indent="0">
              <a:lnSpc>
                <a:spcPts val="2550"/>
              </a:lnSpc>
              <a:spcBef>
                <a:spcPts val="0"/>
              </a:spcBef>
              <a:buNone/>
              <a:defRPr sz="2850" b="0" i="0" cap="all">
                <a:solidFill>
                  <a:schemeClr val="tx1">
                    <a:lumMod val="65000"/>
                    <a:lumOff val="35000"/>
                  </a:schemeClr>
                </a:solidFill>
                <a:latin typeface="Helvetica Neue Bold Condensed"/>
                <a:cs typeface="Helvetica Neue Bold Condensed"/>
              </a:defRPr>
            </a:lvl2pPr>
            <a:lvl3pPr marL="685800" indent="0">
              <a:lnSpc>
                <a:spcPts val="2550"/>
              </a:lnSpc>
              <a:spcBef>
                <a:spcPts val="0"/>
              </a:spcBef>
              <a:buNone/>
              <a:defRPr sz="2850" b="0" i="0" cap="all">
                <a:solidFill>
                  <a:schemeClr val="tx1">
                    <a:lumMod val="65000"/>
                    <a:lumOff val="35000"/>
                  </a:schemeClr>
                </a:solidFill>
                <a:latin typeface="Helvetica Neue Bold Condensed"/>
                <a:cs typeface="Helvetica Neue Bold Condensed"/>
              </a:defRPr>
            </a:lvl3pPr>
            <a:lvl4pPr marL="1028700" indent="0">
              <a:lnSpc>
                <a:spcPts val="2550"/>
              </a:lnSpc>
              <a:spcBef>
                <a:spcPts val="0"/>
              </a:spcBef>
              <a:buNone/>
              <a:defRPr sz="2850" b="0" i="0" cap="all">
                <a:solidFill>
                  <a:schemeClr val="tx1">
                    <a:lumMod val="65000"/>
                    <a:lumOff val="35000"/>
                  </a:schemeClr>
                </a:solidFill>
                <a:latin typeface="Helvetica Neue Bold Condensed"/>
                <a:cs typeface="Helvetica Neue Bold Condensed"/>
              </a:defRPr>
            </a:lvl4pPr>
            <a:lvl5pPr marL="1371600" indent="0">
              <a:lnSpc>
                <a:spcPts val="2550"/>
              </a:lnSpc>
              <a:spcBef>
                <a:spcPts val="0"/>
              </a:spcBef>
              <a:buNone/>
              <a:defRPr sz="2850" b="0" i="0" cap="all">
                <a:solidFill>
                  <a:schemeClr val="tx1">
                    <a:lumMod val="65000"/>
                    <a:lumOff val="35000"/>
                  </a:schemeClr>
                </a:solidFill>
                <a:latin typeface="Helvetica Neue Bold Condensed"/>
                <a:cs typeface="Helvetica Neue Bold Condensed"/>
              </a:defRPr>
            </a:lvl5pPr>
          </a:lstStyle>
          <a:p>
            <a:pPr lvl="0"/>
            <a:r>
              <a:rPr lang="en-US" dirty="0"/>
              <a:t>Click to edit Master TITLE</a:t>
            </a:r>
          </a:p>
        </p:txBody>
      </p:sp>
      <p:pic>
        <p:nvPicPr>
          <p:cNvPr id="6" name="Picture 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96901" y="399636"/>
            <a:ext cx="3204715" cy="689014"/>
          </a:xfrm>
          <a:prstGeom prst="rect">
            <a:avLst/>
          </a:prstGeom>
        </p:spPr>
      </p:pic>
    </p:spTree>
    <p:extLst>
      <p:ext uri="{BB962C8B-B14F-4D97-AF65-F5344CB8AC3E}">
        <p14:creationId xmlns:p14="http://schemas.microsoft.com/office/powerpoint/2010/main" val="1035841173"/>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Subhead and Bullets">
    <p:spTree>
      <p:nvGrpSpPr>
        <p:cNvPr id="1" name=""/>
        <p:cNvGrpSpPr/>
        <p:nvPr/>
      </p:nvGrpSpPr>
      <p:grpSpPr>
        <a:xfrm>
          <a:off x="0" y="0"/>
          <a:ext cx="0" cy="0"/>
          <a:chOff x="0" y="0"/>
          <a:chExt cx="0" cy="0"/>
        </a:xfrm>
      </p:grpSpPr>
      <p:pic>
        <p:nvPicPr>
          <p:cNvPr id="13" name="Picture 12" descr="stripes.pn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278194" cy="6858000"/>
          </a:xfrm>
          <a:prstGeom prst="rect">
            <a:avLst/>
          </a:prstGeom>
        </p:spPr>
      </p:pic>
      <p:sp>
        <p:nvSpPr>
          <p:cNvPr id="2" name="Title 1"/>
          <p:cNvSpPr>
            <a:spLocks noGrp="1"/>
          </p:cNvSpPr>
          <p:nvPr>
            <p:ph type="title" hasCustomPrompt="1"/>
          </p:nvPr>
        </p:nvSpPr>
        <p:spPr>
          <a:xfrm>
            <a:off x="1435102" y="520459"/>
            <a:ext cx="10147300" cy="468371"/>
          </a:xfrm>
          <a:prstGeom prst="rect">
            <a:avLst/>
          </a:prstGeom>
        </p:spPr>
        <p:txBody>
          <a:bodyPr anchor="t" anchorCtr="0">
            <a:normAutofit/>
          </a:bodyPr>
          <a:lstStyle>
            <a:lvl1pPr algn="l">
              <a:lnSpc>
                <a:spcPct val="100000"/>
              </a:lnSpc>
              <a:defRPr sz="3000" b="1" i="0" cap="all">
                <a:solidFill>
                  <a:srgbClr val="3D3D3D"/>
                </a:solidFill>
                <a:latin typeface="Arial"/>
                <a:cs typeface="Arial"/>
              </a:defRPr>
            </a:lvl1pPr>
          </a:lstStyle>
          <a:p>
            <a:r>
              <a:rPr lang="en-US" dirty="0"/>
              <a:t>CLICK TO EDIT MASTER TITLE STYLE</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88050" y="6592038"/>
            <a:ext cx="1028571" cy="221143"/>
          </a:xfrm>
          <a:prstGeom prst="rect">
            <a:avLst/>
          </a:prstGeom>
        </p:spPr>
      </p:pic>
      <p:sp>
        <p:nvSpPr>
          <p:cNvPr id="8" name="Text Placeholder 4"/>
          <p:cNvSpPr>
            <a:spLocks noGrp="1"/>
          </p:cNvSpPr>
          <p:nvPr>
            <p:ph type="body" sz="quarter" idx="10" hasCustomPrompt="1"/>
          </p:nvPr>
        </p:nvSpPr>
        <p:spPr>
          <a:xfrm>
            <a:off x="1435102" y="1191028"/>
            <a:ext cx="10147300" cy="494618"/>
          </a:xfrm>
          <a:prstGeom prst="rect">
            <a:avLst/>
          </a:prstGeom>
        </p:spPr>
        <p:txBody>
          <a:bodyPr anchor="b" anchorCtr="0">
            <a:noAutofit/>
          </a:bodyPr>
          <a:lstStyle>
            <a:lvl1pPr marL="0" indent="0">
              <a:buNone/>
              <a:defRPr sz="2100" b="1" i="0">
                <a:solidFill>
                  <a:srgbClr val="372059"/>
                </a:solidFill>
                <a:latin typeface="Verdana"/>
                <a:cs typeface="Verdana"/>
              </a:defRPr>
            </a:lvl1pPr>
            <a:lvl2pPr marL="342900" indent="0">
              <a:buNone/>
              <a:defRPr sz="1500">
                <a:latin typeface="Verdana"/>
                <a:cs typeface="Verdana"/>
              </a:defRPr>
            </a:lvl2pPr>
            <a:lvl3pPr marL="685800" indent="0">
              <a:buNone/>
              <a:defRPr sz="1500">
                <a:latin typeface="Verdana"/>
                <a:cs typeface="Verdana"/>
              </a:defRPr>
            </a:lvl3pPr>
            <a:lvl4pPr marL="1028700" indent="0">
              <a:buNone/>
              <a:defRPr sz="1500">
                <a:latin typeface="Verdana"/>
                <a:cs typeface="Verdana"/>
              </a:defRPr>
            </a:lvl4pPr>
            <a:lvl5pPr marL="1371600" indent="0">
              <a:buNone/>
              <a:defRPr sz="1500">
                <a:latin typeface="Verdana"/>
                <a:cs typeface="Verdana"/>
              </a:defRPr>
            </a:lvl5pPr>
          </a:lstStyle>
          <a:p>
            <a:pPr lvl="0"/>
            <a:r>
              <a:rPr lang="en-US" dirty="0"/>
              <a:t>Click to edit Subhead</a:t>
            </a:r>
          </a:p>
        </p:txBody>
      </p:sp>
      <p:sp>
        <p:nvSpPr>
          <p:cNvPr id="9" name="Content Placeholder 2"/>
          <p:cNvSpPr>
            <a:spLocks noGrp="1"/>
          </p:cNvSpPr>
          <p:nvPr>
            <p:ph idx="14"/>
          </p:nvPr>
        </p:nvSpPr>
        <p:spPr>
          <a:xfrm>
            <a:off x="1435101" y="1935127"/>
            <a:ext cx="10147300" cy="4305068"/>
          </a:xfrm>
          <a:prstGeom prst="rect">
            <a:avLst/>
          </a:prstGeom>
        </p:spPr>
        <p:txBody>
          <a:bodyPr/>
          <a:lstStyle>
            <a:lvl1pPr marL="257175" indent="-257175">
              <a:spcBef>
                <a:spcPts val="900"/>
              </a:spcBef>
              <a:buClr>
                <a:srgbClr val="FF5F00"/>
              </a:buClr>
              <a:buFont typeface="Wingdings" charset="2"/>
              <a:buChar char="§"/>
              <a:defRPr sz="2100" i="0" spc="-38">
                <a:solidFill>
                  <a:schemeClr val="tx1">
                    <a:lumMod val="65000"/>
                    <a:lumOff val="35000"/>
                  </a:schemeClr>
                </a:solidFill>
                <a:latin typeface="Verdana"/>
              </a:defRPr>
            </a:lvl1pPr>
            <a:lvl2pPr marL="603647" indent="-260747">
              <a:spcBef>
                <a:spcPts val="900"/>
              </a:spcBef>
              <a:buClr>
                <a:srgbClr val="FF5F00"/>
              </a:buClr>
              <a:buFont typeface="Wingdings" charset="2"/>
              <a:buChar char=""/>
              <a:defRPr sz="1800" spc="-38">
                <a:solidFill>
                  <a:schemeClr val="tx1">
                    <a:lumMod val="65000"/>
                    <a:lumOff val="35000"/>
                  </a:schemeClr>
                </a:solidFill>
                <a:latin typeface="Verdana"/>
              </a:defRPr>
            </a:lvl2pPr>
            <a:lvl3pPr>
              <a:spcBef>
                <a:spcPts val="900"/>
              </a:spcBef>
              <a:buClr>
                <a:srgbClr val="FF5F00"/>
              </a:buClr>
              <a:defRPr sz="1500" spc="-38">
                <a:solidFill>
                  <a:schemeClr val="tx1">
                    <a:lumMod val="65000"/>
                    <a:lumOff val="35000"/>
                  </a:schemeClr>
                </a:solidFill>
                <a:latin typeface="Verdana"/>
              </a:defRPr>
            </a:lvl3pPr>
            <a:lvl4pPr>
              <a:spcBef>
                <a:spcPts val="900"/>
              </a:spcBef>
              <a:buClr>
                <a:srgbClr val="FF5F00"/>
              </a:buClr>
              <a:defRPr sz="1500" spc="-38">
                <a:solidFill>
                  <a:schemeClr val="tx1">
                    <a:lumMod val="65000"/>
                    <a:lumOff val="35000"/>
                  </a:schemeClr>
                </a:solidFill>
                <a:latin typeface="Verdana"/>
              </a:defRPr>
            </a:lvl4pPr>
            <a:lvl5pPr>
              <a:spcBef>
                <a:spcPts val="900"/>
              </a:spcBef>
              <a:buClr>
                <a:srgbClr val="FF5F00"/>
              </a:buClr>
              <a:defRPr sz="1500" spc="-38">
                <a:solidFill>
                  <a:schemeClr val="tx1">
                    <a:lumMod val="65000"/>
                    <a:lumOff val="35000"/>
                  </a:schemeClr>
                </a:solidFill>
                <a:latin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470881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Layour">
    <p:bg>
      <p:bgPr>
        <a:blipFill rotWithShape="1">
          <a:blip r:embed="rId2">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96592" y="3657213"/>
            <a:ext cx="11099549" cy="783283"/>
          </a:xfrm>
          <a:prstGeom prst="rect">
            <a:avLst/>
          </a:prstGeom>
        </p:spPr>
        <p:txBody>
          <a:bodyPr>
            <a:normAutofit/>
          </a:bodyPr>
          <a:lstStyle>
            <a:lvl1pPr marL="0" indent="0" algn="ctr">
              <a:buNone/>
              <a:defRPr sz="2400" b="1" i="0" spc="0">
                <a:solidFill>
                  <a:srgbClr val="372059"/>
                </a:solidFill>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11825" y="6594929"/>
            <a:ext cx="12227474" cy="353786"/>
          </a:xfrm>
          <a:prstGeom prst="rect">
            <a:avLst/>
          </a:prstGeom>
          <a:solidFill>
            <a:srgbClr val="2B1D4E"/>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350" dirty="0">
              <a:solidFill>
                <a:srgbClr val="000000"/>
              </a:solidFill>
              <a:effectLst/>
            </a:endParaRPr>
          </a:p>
        </p:txBody>
      </p:sp>
      <p:sp>
        <p:nvSpPr>
          <p:cNvPr id="11" name="Text Placeholder 10"/>
          <p:cNvSpPr>
            <a:spLocks noGrp="1"/>
          </p:cNvSpPr>
          <p:nvPr>
            <p:ph type="body" sz="quarter" idx="10" hasCustomPrompt="1"/>
          </p:nvPr>
        </p:nvSpPr>
        <p:spPr>
          <a:xfrm>
            <a:off x="596901" y="2753533"/>
            <a:ext cx="11099106" cy="903287"/>
          </a:xfrm>
          <a:prstGeom prst="rect">
            <a:avLst/>
          </a:prstGeom>
        </p:spPr>
        <p:txBody>
          <a:bodyPr vert="horz" anchor="b" anchorCtr="0"/>
          <a:lstStyle>
            <a:lvl1pPr marL="0" indent="0" algn="ctr">
              <a:lnSpc>
                <a:spcPts val="2700"/>
              </a:lnSpc>
              <a:spcBef>
                <a:spcPts val="0"/>
              </a:spcBef>
              <a:buNone/>
              <a:defRPr sz="3300" b="1" i="0" cap="all">
                <a:solidFill>
                  <a:srgbClr val="414042"/>
                </a:solidFill>
                <a:latin typeface="Arial"/>
                <a:cs typeface="Arial"/>
              </a:defRPr>
            </a:lvl1pPr>
            <a:lvl2pPr marL="342900" indent="0">
              <a:lnSpc>
                <a:spcPts val="2550"/>
              </a:lnSpc>
              <a:spcBef>
                <a:spcPts val="0"/>
              </a:spcBef>
              <a:buNone/>
              <a:defRPr sz="2850" b="0" i="0" cap="all">
                <a:solidFill>
                  <a:schemeClr val="tx1">
                    <a:lumMod val="65000"/>
                    <a:lumOff val="35000"/>
                  </a:schemeClr>
                </a:solidFill>
                <a:latin typeface="Helvetica Neue Bold Condensed"/>
                <a:cs typeface="Helvetica Neue Bold Condensed"/>
              </a:defRPr>
            </a:lvl2pPr>
            <a:lvl3pPr marL="685800" indent="0">
              <a:lnSpc>
                <a:spcPts val="2550"/>
              </a:lnSpc>
              <a:spcBef>
                <a:spcPts val="0"/>
              </a:spcBef>
              <a:buNone/>
              <a:defRPr sz="2850" b="0" i="0" cap="all">
                <a:solidFill>
                  <a:schemeClr val="tx1">
                    <a:lumMod val="65000"/>
                    <a:lumOff val="35000"/>
                  </a:schemeClr>
                </a:solidFill>
                <a:latin typeface="Helvetica Neue Bold Condensed"/>
                <a:cs typeface="Helvetica Neue Bold Condensed"/>
              </a:defRPr>
            </a:lvl3pPr>
            <a:lvl4pPr marL="1028700" indent="0">
              <a:lnSpc>
                <a:spcPts val="2550"/>
              </a:lnSpc>
              <a:spcBef>
                <a:spcPts val="0"/>
              </a:spcBef>
              <a:buNone/>
              <a:defRPr sz="2850" b="0" i="0" cap="all">
                <a:solidFill>
                  <a:schemeClr val="tx1">
                    <a:lumMod val="65000"/>
                    <a:lumOff val="35000"/>
                  </a:schemeClr>
                </a:solidFill>
                <a:latin typeface="Helvetica Neue Bold Condensed"/>
                <a:cs typeface="Helvetica Neue Bold Condensed"/>
              </a:defRPr>
            </a:lvl4pPr>
            <a:lvl5pPr marL="1371600" indent="0">
              <a:lnSpc>
                <a:spcPts val="2550"/>
              </a:lnSpc>
              <a:spcBef>
                <a:spcPts val="0"/>
              </a:spcBef>
              <a:buNone/>
              <a:defRPr sz="2850" b="0" i="0" cap="all">
                <a:solidFill>
                  <a:schemeClr val="tx1">
                    <a:lumMod val="65000"/>
                    <a:lumOff val="35000"/>
                  </a:schemeClr>
                </a:solidFill>
                <a:latin typeface="Helvetica Neue Bold Condensed"/>
                <a:cs typeface="Helvetica Neue Bold Condensed"/>
              </a:defRPr>
            </a:lvl5pPr>
          </a:lstStyle>
          <a:p>
            <a:pPr lvl="0"/>
            <a:r>
              <a:rPr lang="en-US" dirty="0"/>
              <a:t>Click to edit Master TITLE</a:t>
            </a:r>
          </a:p>
        </p:txBody>
      </p:sp>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96901" y="399636"/>
            <a:ext cx="2286000" cy="491490"/>
          </a:xfrm>
          <a:prstGeom prst="rect">
            <a:avLst/>
          </a:prstGeom>
        </p:spPr>
      </p:pic>
    </p:spTree>
    <p:extLst>
      <p:ext uri="{BB962C8B-B14F-4D97-AF65-F5344CB8AC3E}">
        <p14:creationId xmlns:p14="http://schemas.microsoft.com/office/powerpoint/2010/main" val="314428971"/>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Subhead and Bulle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174227-ADD7-4ED1-9ABB-6535A22FC473}"/>
              </a:ext>
            </a:extLst>
          </p:cNvPr>
          <p:cNvSpPr/>
          <p:nvPr userDrawn="1"/>
        </p:nvSpPr>
        <p:spPr>
          <a:xfrm rot="10800000">
            <a:off x="0" y="2"/>
            <a:ext cx="12192000" cy="773126"/>
          </a:xfrm>
          <a:prstGeom prst="rect">
            <a:avLst/>
          </a:prstGeom>
          <a:gradFill>
            <a:gsLst>
              <a:gs pos="30000">
                <a:srgbClr val="311C6B"/>
              </a:gs>
              <a:gs pos="98000">
                <a:schemeClr val="accent5"/>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2" name="Title 1"/>
          <p:cNvSpPr>
            <a:spLocks noGrp="1"/>
          </p:cNvSpPr>
          <p:nvPr>
            <p:ph type="title" hasCustomPrompt="1"/>
          </p:nvPr>
        </p:nvSpPr>
        <p:spPr>
          <a:xfrm>
            <a:off x="428966" y="139743"/>
            <a:ext cx="10871663" cy="468371"/>
          </a:xfrm>
          <a:prstGeom prst="rect">
            <a:avLst/>
          </a:prstGeom>
        </p:spPr>
        <p:txBody>
          <a:bodyPr anchor="ctr" anchorCtr="0">
            <a:noAutofit/>
          </a:bodyPr>
          <a:lstStyle>
            <a:lvl1pPr algn="l">
              <a:lnSpc>
                <a:spcPct val="100000"/>
              </a:lnSpc>
              <a:defRPr sz="4000" b="1" i="0" cap="all">
                <a:solidFill>
                  <a:schemeClr val="bg1"/>
                </a:solidFill>
                <a:latin typeface="+mj-lt"/>
                <a:cs typeface="Arial"/>
              </a:defRPr>
            </a:lvl1pPr>
          </a:lstStyle>
          <a:p>
            <a:r>
              <a:rPr lang="en-US" dirty="0"/>
              <a:t>CLICK TO EDIT MASTER TITLE STYLE</a:t>
            </a:r>
          </a:p>
        </p:txBody>
      </p:sp>
      <p:sp>
        <p:nvSpPr>
          <p:cNvPr id="8" name="Text Placeholder 4"/>
          <p:cNvSpPr>
            <a:spLocks noGrp="1"/>
          </p:cNvSpPr>
          <p:nvPr>
            <p:ph type="body" sz="quarter" idx="10" hasCustomPrompt="1"/>
          </p:nvPr>
        </p:nvSpPr>
        <p:spPr>
          <a:xfrm>
            <a:off x="428966" y="825268"/>
            <a:ext cx="10871663" cy="494618"/>
          </a:xfrm>
          <a:prstGeom prst="rect">
            <a:avLst/>
          </a:prstGeom>
        </p:spPr>
        <p:txBody>
          <a:bodyPr anchor="ctr" anchorCtr="0">
            <a:noAutofit/>
          </a:bodyPr>
          <a:lstStyle>
            <a:lvl1pPr marL="0" indent="0">
              <a:buNone/>
              <a:defRPr sz="2400" b="1" i="0" spc="200">
                <a:solidFill>
                  <a:srgbClr val="372059"/>
                </a:solidFill>
                <a:latin typeface="+mj-lt"/>
                <a:cs typeface="Verdana"/>
              </a:defRPr>
            </a:lvl1pPr>
            <a:lvl2pPr marL="342934" indent="0">
              <a:buNone/>
              <a:defRPr sz="1500">
                <a:latin typeface="Verdana"/>
                <a:cs typeface="Verdana"/>
              </a:defRPr>
            </a:lvl2pPr>
            <a:lvl3pPr marL="685868" indent="0">
              <a:buNone/>
              <a:defRPr sz="1500">
                <a:latin typeface="Verdana"/>
                <a:cs typeface="Verdana"/>
              </a:defRPr>
            </a:lvl3pPr>
            <a:lvl4pPr marL="1028803" indent="0">
              <a:buNone/>
              <a:defRPr sz="1500">
                <a:latin typeface="Verdana"/>
                <a:cs typeface="Verdana"/>
              </a:defRPr>
            </a:lvl4pPr>
            <a:lvl5pPr marL="1371738" indent="0">
              <a:buNone/>
              <a:defRPr sz="1500">
                <a:latin typeface="Verdana"/>
                <a:cs typeface="Verdana"/>
              </a:defRPr>
            </a:lvl5pPr>
          </a:lstStyle>
          <a:p>
            <a:pPr lvl="0"/>
            <a:r>
              <a:rPr lang="en-US" dirty="0"/>
              <a:t>Click to edit Subhead</a:t>
            </a:r>
          </a:p>
        </p:txBody>
      </p:sp>
      <p:sp>
        <p:nvSpPr>
          <p:cNvPr id="9" name="Content Placeholder 2"/>
          <p:cNvSpPr>
            <a:spLocks noGrp="1"/>
          </p:cNvSpPr>
          <p:nvPr>
            <p:ph idx="14"/>
          </p:nvPr>
        </p:nvSpPr>
        <p:spPr>
          <a:xfrm>
            <a:off x="428966" y="1487425"/>
            <a:ext cx="10871663" cy="2901696"/>
          </a:xfrm>
          <a:prstGeom prst="rect">
            <a:avLst/>
          </a:prstGeom>
        </p:spPr>
        <p:txBody>
          <a:bodyPr/>
          <a:lstStyle>
            <a:lvl1pPr marL="257201" indent="-257201">
              <a:spcBef>
                <a:spcPts val="900"/>
              </a:spcBef>
              <a:buClr>
                <a:srgbClr val="F48377"/>
              </a:buClr>
              <a:buFont typeface="Wingdings" charset="2"/>
              <a:buChar char="§"/>
              <a:defRPr sz="2100" i="0" spc="-38">
                <a:solidFill>
                  <a:schemeClr val="bg2">
                    <a:lumMod val="10000"/>
                  </a:schemeClr>
                </a:solidFill>
                <a:latin typeface="+mj-lt"/>
              </a:defRPr>
            </a:lvl1pPr>
            <a:lvl2pPr marL="603708" indent="-260773">
              <a:spcBef>
                <a:spcPts val="900"/>
              </a:spcBef>
              <a:buClr>
                <a:srgbClr val="F48377"/>
              </a:buClr>
              <a:buFont typeface="Wingdings" charset="2"/>
              <a:buChar char=""/>
              <a:defRPr sz="1800" spc="-38">
                <a:solidFill>
                  <a:schemeClr val="bg2">
                    <a:lumMod val="10000"/>
                  </a:schemeClr>
                </a:solidFill>
                <a:latin typeface="+mj-lt"/>
              </a:defRPr>
            </a:lvl2pPr>
            <a:lvl3pPr>
              <a:spcBef>
                <a:spcPts val="900"/>
              </a:spcBef>
              <a:buClr>
                <a:srgbClr val="F48377"/>
              </a:buClr>
              <a:defRPr sz="1500" spc="-38">
                <a:solidFill>
                  <a:schemeClr val="bg2">
                    <a:lumMod val="10000"/>
                  </a:schemeClr>
                </a:solidFill>
                <a:latin typeface="+mj-lt"/>
              </a:defRPr>
            </a:lvl3pPr>
            <a:lvl4pPr>
              <a:spcBef>
                <a:spcPts val="900"/>
              </a:spcBef>
              <a:buClr>
                <a:srgbClr val="F48377"/>
              </a:buClr>
              <a:defRPr sz="1500" spc="-38">
                <a:solidFill>
                  <a:schemeClr val="bg2">
                    <a:lumMod val="10000"/>
                  </a:schemeClr>
                </a:solidFill>
                <a:latin typeface="+mj-lt"/>
              </a:defRPr>
            </a:lvl4pPr>
            <a:lvl5pPr>
              <a:spcBef>
                <a:spcPts val="900"/>
              </a:spcBef>
              <a:buClr>
                <a:srgbClr val="F48377"/>
              </a:buClr>
              <a:defRPr sz="1500" spc="-38">
                <a:solidFill>
                  <a:schemeClr val="bg2">
                    <a:lumMod val="10000"/>
                  </a:schemeClr>
                </a:solidFill>
                <a:latin typeface="+mj-lt"/>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49173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BA30DE0-D344-4D82-9F0E-8272F6575BF4}"/>
              </a:ext>
            </a:extLst>
          </p:cNvPr>
          <p:cNvSpPr>
            <a:spLocks noGrp="1"/>
          </p:cNvSpPr>
          <p:nvPr>
            <p:ph type="dt" sz="half" idx="10"/>
          </p:nvPr>
        </p:nvSpPr>
        <p:spPr/>
        <p:txBody>
          <a:bodyPr/>
          <a:lstStyle/>
          <a:p>
            <a:fld id="{E778C2EF-8DE5-4485-BA44-C175CC17169E}" type="datetimeFigureOut">
              <a:rPr lang="en-US" smtClean="0"/>
              <a:t>10/5/2021</a:t>
            </a:fld>
            <a:endParaRPr lang="en-US"/>
          </a:p>
        </p:txBody>
      </p:sp>
      <p:sp>
        <p:nvSpPr>
          <p:cNvPr id="5" name="Footer Placeholder 4">
            <a:extLst>
              <a:ext uri="{FF2B5EF4-FFF2-40B4-BE49-F238E27FC236}">
                <a16:creationId xmlns:a16="http://schemas.microsoft.com/office/drawing/2014/main" id="{C33D9BB8-E2BB-44B9-A004-BC22641825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594959-50F4-4EB8-96D5-4E62457789E5}"/>
              </a:ext>
            </a:extLst>
          </p:cNvPr>
          <p:cNvSpPr>
            <a:spLocks noGrp="1"/>
          </p:cNvSpPr>
          <p:nvPr>
            <p:ph type="sldNum" sz="quarter" idx="12"/>
          </p:nvPr>
        </p:nvSpPr>
        <p:spPr/>
        <p:txBody>
          <a:bodyPr/>
          <a:lstStyle/>
          <a:p>
            <a:fld id="{355263D5-3C9F-4C97-B120-B119D063307C}" type="slidenum">
              <a:rPr lang="en-US" smtClean="0"/>
              <a:t>‹#›</a:t>
            </a:fld>
            <a:endParaRPr lang="en-US"/>
          </a:p>
        </p:txBody>
      </p:sp>
      <p:sp>
        <p:nvSpPr>
          <p:cNvPr id="10" name="Text Placeholder 9">
            <a:extLst>
              <a:ext uri="{FF2B5EF4-FFF2-40B4-BE49-F238E27FC236}">
                <a16:creationId xmlns:a16="http://schemas.microsoft.com/office/drawing/2014/main" id="{FAE89166-FA8A-4727-8303-0B40CC40321A}"/>
              </a:ext>
            </a:extLst>
          </p:cNvPr>
          <p:cNvSpPr>
            <a:spLocks noGrp="1"/>
          </p:cNvSpPr>
          <p:nvPr>
            <p:ph type="body" sz="quarter" idx="13" hasCustomPrompt="1"/>
          </p:nvPr>
        </p:nvSpPr>
        <p:spPr>
          <a:xfrm>
            <a:off x="590550" y="590550"/>
            <a:ext cx="2346614" cy="610177"/>
          </a:xfrm>
        </p:spPr>
        <p:txBody>
          <a:bodyPr>
            <a:normAutofit/>
          </a:bodyPr>
          <a:lstStyle>
            <a:lvl1pPr marL="0" indent="0">
              <a:buNone/>
              <a:defRPr sz="4000">
                <a:solidFill>
                  <a:schemeClr val="bg1"/>
                </a:solidFill>
              </a:defRPr>
            </a:lvl1pPr>
          </a:lstStyle>
          <a:p>
            <a:pPr lvl="0"/>
            <a:r>
              <a:rPr lang="en-US"/>
              <a:t>Title Here</a:t>
            </a:r>
          </a:p>
        </p:txBody>
      </p:sp>
    </p:spTree>
    <p:extLst>
      <p:ext uri="{BB962C8B-B14F-4D97-AF65-F5344CB8AC3E}">
        <p14:creationId xmlns:p14="http://schemas.microsoft.com/office/powerpoint/2010/main" val="557871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BA30DE0-D344-4D82-9F0E-8272F6575BF4}"/>
              </a:ext>
            </a:extLst>
          </p:cNvPr>
          <p:cNvSpPr>
            <a:spLocks noGrp="1"/>
          </p:cNvSpPr>
          <p:nvPr>
            <p:ph type="dt" sz="half" idx="10"/>
          </p:nvPr>
        </p:nvSpPr>
        <p:spPr/>
        <p:txBody>
          <a:bodyPr/>
          <a:lstStyle/>
          <a:p>
            <a:fld id="{E778C2EF-8DE5-4485-BA44-C175CC17169E}" type="datetimeFigureOut">
              <a:rPr lang="en-US" smtClean="0"/>
              <a:t>10/5/2021</a:t>
            </a:fld>
            <a:endParaRPr lang="en-US"/>
          </a:p>
        </p:txBody>
      </p:sp>
      <p:sp>
        <p:nvSpPr>
          <p:cNvPr id="5" name="Footer Placeholder 4">
            <a:extLst>
              <a:ext uri="{FF2B5EF4-FFF2-40B4-BE49-F238E27FC236}">
                <a16:creationId xmlns:a16="http://schemas.microsoft.com/office/drawing/2014/main" id="{C33D9BB8-E2BB-44B9-A004-BC22641825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594959-50F4-4EB8-96D5-4E62457789E5}"/>
              </a:ext>
            </a:extLst>
          </p:cNvPr>
          <p:cNvSpPr>
            <a:spLocks noGrp="1"/>
          </p:cNvSpPr>
          <p:nvPr>
            <p:ph type="sldNum" sz="quarter" idx="12"/>
          </p:nvPr>
        </p:nvSpPr>
        <p:spPr/>
        <p:txBody>
          <a:bodyPr/>
          <a:lstStyle/>
          <a:p>
            <a:fld id="{355263D5-3C9F-4C97-B120-B119D063307C}" type="slidenum">
              <a:rPr lang="en-US" smtClean="0"/>
              <a:t>‹#›</a:t>
            </a:fld>
            <a:endParaRPr lang="en-US"/>
          </a:p>
        </p:txBody>
      </p:sp>
      <p:sp>
        <p:nvSpPr>
          <p:cNvPr id="10" name="Text Placeholder 9">
            <a:extLst>
              <a:ext uri="{FF2B5EF4-FFF2-40B4-BE49-F238E27FC236}">
                <a16:creationId xmlns:a16="http://schemas.microsoft.com/office/drawing/2014/main" id="{FAE89166-FA8A-4727-8303-0B40CC40321A}"/>
              </a:ext>
            </a:extLst>
          </p:cNvPr>
          <p:cNvSpPr>
            <a:spLocks noGrp="1"/>
          </p:cNvSpPr>
          <p:nvPr>
            <p:ph type="body" sz="quarter" idx="13" hasCustomPrompt="1"/>
          </p:nvPr>
        </p:nvSpPr>
        <p:spPr>
          <a:xfrm>
            <a:off x="590550" y="590550"/>
            <a:ext cx="2346614" cy="610177"/>
          </a:xfrm>
        </p:spPr>
        <p:txBody>
          <a:bodyPr>
            <a:normAutofit/>
          </a:bodyPr>
          <a:lstStyle>
            <a:lvl1pPr marL="0" indent="0">
              <a:buNone/>
              <a:defRPr sz="4000">
                <a:solidFill>
                  <a:schemeClr val="bg1"/>
                </a:solidFill>
              </a:defRPr>
            </a:lvl1pPr>
          </a:lstStyle>
          <a:p>
            <a:pPr lvl="0"/>
            <a:r>
              <a:rPr lang="en-US"/>
              <a:t>Title Here</a:t>
            </a:r>
          </a:p>
        </p:txBody>
      </p:sp>
    </p:spTree>
    <p:extLst>
      <p:ext uri="{BB962C8B-B14F-4D97-AF65-F5344CB8AC3E}">
        <p14:creationId xmlns:p14="http://schemas.microsoft.com/office/powerpoint/2010/main" val="3725834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4C4774F-DC43-4310-ADF6-B9B1FE47A6E6}"/>
              </a:ext>
            </a:extLst>
          </p:cNvPr>
          <p:cNvSpPr>
            <a:spLocks noGrp="1"/>
          </p:cNvSpPr>
          <p:nvPr>
            <p:ph type="dt" sz="half" idx="10"/>
          </p:nvPr>
        </p:nvSpPr>
        <p:spPr/>
        <p:txBody>
          <a:bodyPr/>
          <a:lstStyle/>
          <a:p>
            <a:fld id="{E778C2EF-8DE5-4485-BA44-C175CC17169E}" type="datetimeFigureOut">
              <a:rPr lang="en-US" smtClean="0"/>
              <a:t>10/5/2021</a:t>
            </a:fld>
            <a:endParaRPr lang="en-US"/>
          </a:p>
        </p:txBody>
      </p:sp>
      <p:sp>
        <p:nvSpPr>
          <p:cNvPr id="5" name="Footer Placeholder 4">
            <a:extLst>
              <a:ext uri="{FF2B5EF4-FFF2-40B4-BE49-F238E27FC236}">
                <a16:creationId xmlns:a16="http://schemas.microsoft.com/office/drawing/2014/main" id="{8C90D1CA-9CE0-4BA3-9014-D4F83F436B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074F18-D648-4C57-A65B-4294EF13A61D}"/>
              </a:ext>
            </a:extLst>
          </p:cNvPr>
          <p:cNvSpPr>
            <a:spLocks noGrp="1"/>
          </p:cNvSpPr>
          <p:nvPr>
            <p:ph type="sldNum" sz="quarter" idx="12"/>
          </p:nvPr>
        </p:nvSpPr>
        <p:spPr/>
        <p:txBody>
          <a:bodyPr/>
          <a:lstStyle/>
          <a:p>
            <a:fld id="{355263D5-3C9F-4C97-B120-B119D063307C}" type="slidenum">
              <a:rPr lang="en-US" smtClean="0"/>
              <a:t>‹#›</a:t>
            </a:fld>
            <a:endParaRPr lang="en-US"/>
          </a:p>
        </p:txBody>
      </p:sp>
      <p:sp>
        <p:nvSpPr>
          <p:cNvPr id="8" name="Text Placeholder 7">
            <a:extLst>
              <a:ext uri="{FF2B5EF4-FFF2-40B4-BE49-F238E27FC236}">
                <a16:creationId xmlns:a16="http://schemas.microsoft.com/office/drawing/2014/main" id="{14E30C56-CB0C-4EAF-BC31-8046D4013E20}"/>
              </a:ext>
            </a:extLst>
          </p:cNvPr>
          <p:cNvSpPr>
            <a:spLocks noGrp="1"/>
          </p:cNvSpPr>
          <p:nvPr>
            <p:ph type="body" sz="quarter" idx="13" hasCustomPrompt="1"/>
          </p:nvPr>
        </p:nvSpPr>
        <p:spPr>
          <a:xfrm>
            <a:off x="3168073" y="554328"/>
            <a:ext cx="6105525" cy="674110"/>
          </a:xfrm>
        </p:spPr>
        <p:txBody>
          <a:bodyPr>
            <a:normAutofit/>
          </a:bodyPr>
          <a:lstStyle>
            <a:lvl1pPr marL="0" indent="0" algn="ctr">
              <a:buNone/>
              <a:defRPr sz="4800"/>
            </a:lvl1pPr>
          </a:lstStyle>
          <a:p>
            <a:pPr lvl="0"/>
            <a:r>
              <a:rPr lang="en-US"/>
              <a:t>Slide Title Here</a:t>
            </a:r>
          </a:p>
        </p:txBody>
      </p:sp>
      <p:sp>
        <p:nvSpPr>
          <p:cNvPr id="10" name="Picture Placeholder 9">
            <a:extLst>
              <a:ext uri="{FF2B5EF4-FFF2-40B4-BE49-F238E27FC236}">
                <a16:creationId xmlns:a16="http://schemas.microsoft.com/office/drawing/2014/main" id="{D0569620-2C4B-40CF-8AD6-B45A03C3433E}"/>
              </a:ext>
            </a:extLst>
          </p:cNvPr>
          <p:cNvSpPr>
            <a:spLocks noGrp="1"/>
          </p:cNvSpPr>
          <p:nvPr>
            <p:ph type="pic" sz="quarter" idx="14"/>
          </p:nvPr>
        </p:nvSpPr>
        <p:spPr>
          <a:xfrm>
            <a:off x="1718109" y="1485322"/>
            <a:ext cx="2160587" cy="2160587"/>
          </a:xfrm>
        </p:spPr>
        <p:txBody>
          <a:bodyPr/>
          <a:lstStyle/>
          <a:p>
            <a:endParaRPr lang="en-US"/>
          </a:p>
        </p:txBody>
      </p:sp>
      <p:sp>
        <p:nvSpPr>
          <p:cNvPr id="11" name="Picture Placeholder 9">
            <a:extLst>
              <a:ext uri="{FF2B5EF4-FFF2-40B4-BE49-F238E27FC236}">
                <a16:creationId xmlns:a16="http://schemas.microsoft.com/office/drawing/2014/main" id="{9AA1AFD8-A18E-4AEC-AA47-4D5073194C22}"/>
              </a:ext>
            </a:extLst>
          </p:cNvPr>
          <p:cNvSpPr>
            <a:spLocks noGrp="1"/>
          </p:cNvSpPr>
          <p:nvPr>
            <p:ph type="pic" sz="quarter" idx="15"/>
          </p:nvPr>
        </p:nvSpPr>
        <p:spPr>
          <a:xfrm>
            <a:off x="6050178" y="1496435"/>
            <a:ext cx="2160587" cy="2160587"/>
          </a:xfrm>
        </p:spPr>
        <p:txBody>
          <a:bodyPr/>
          <a:lstStyle/>
          <a:p>
            <a:endParaRPr lang="en-US"/>
          </a:p>
        </p:txBody>
      </p:sp>
      <p:sp>
        <p:nvSpPr>
          <p:cNvPr id="12" name="Picture Placeholder 9">
            <a:extLst>
              <a:ext uri="{FF2B5EF4-FFF2-40B4-BE49-F238E27FC236}">
                <a16:creationId xmlns:a16="http://schemas.microsoft.com/office/drawing/2014/main" id="{6A15A98B-B1E1-4A5C-87C5-99460A94A3D1}"/>
              </a:ext>
            </a:extLst>
          </p:cNvPr>
          <p:cNvSpPr>
            <a:spLocks noGrp="1"/>
          </p:cNvSpPr>
          <p:nvPr>
            <p:ph type="pic" sz="quarter" idx="16"/>
          </p:nvPr>
        </p:nvSpPr>
        <p:spPr>
          <a:xfrm>
            <a:off x="3878696" y="3657023"/>
            <a:ext cx="2160587" cy="2160587"/>
          </a:xfrm>
        </p:spPr>
        <p:txBody>
          <a:bodyPr/>
          <a:lstStyle/>
          <a:p>
            <a:endParaRPr lang="en-US"/>
          </a:p>
        </p:txBody>
      </p:sp>
      <p:sp>
        <p:nvSpPr>
          <p:cNvPr id="13" name="Picture Placeholder 9">
            <a:extLst>
              <a:ext uri="{FF2B5EF4-FFF2-40B4-BE49-F238E27FC236}">
                <a16:creationId xmlns:a16="http://schemas.microsoft.com/office/drawing/2014/main" id="{74EB05EB-232D-47BC-A978-1C2D530D758E}"/>
              </a:ext>
            </a:extLst>
          </p:cNvPr>
          <p:cNvSpPr>
            <a:spLocks noGrp="1"/>
          </p:cNvSpPr>
          <p:nvPr>
            <p:ph type="pic" sz="quarter" idx="17"/>
          </p:nvPr>
        </p:nvSpPr>
        <p:spPr>
          <a:xfrm>
            <a:off x="8218342" y="3657023"/>
            <a:ext cx="2160587" cy="2160587"/>
          </a:xfrm>
        </p:spPr>
        <p:txBody>
          <a:bodyPr/>
          <a:lstStyle/>
          <a:p>
            <a:endParaRPr lang="en-US"/>
          </a:p>
        </p:txBody>
      </p:sp>
      <p:sp>
        <p:nvSpPr>
          <p:cNvPr id="14" name="Rectangle 13">
            <a:extLst>
              <a:ext uri="{FF2B5EF4-FFF2-40B4-BE49-F238E27FC236}">
                <a16:creationId xmlns:a16="http://schemas.microsoft.com/office/drawing/2014/main" id="{B5D1D677-A183-4B3D-BC1A-A95DC706E256}"/>
              </a:ext>
            </a:extLst>
          </p:cNvPr>
          <p:cNvSpPr/>
          <p:nvPr userDrawn="1"/>
        </p:nvSpPr>
        <p:spPr>
          <a:xfrm>
            <a:off x="3887932" y="1496435"/>
            <a:ext cx="2160587" cy="2160587"/>
          </a:xfrm>
          <a:prstGeom prst="rect">
            <a:avLst/>
          </a:prstGeom>
          <a:solidFill>
            <a:srgbClr val="311C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FD0CAB8-4EF5-4230-AA17-04D5520CE5F9}"/>
              </a:ext>
            </a:extLst>
          </p:cNvPr>
          <p:cNvSpPr/>
          <p:nvPr userDrawn="1"/>
        </p:nvSpPr>
        <p:spPr>
          <a:xfrm>
            <a:off x="8218342" y="1496435"/>
            <a:ext cx="2160587" cy="2160587"/>
          </a:xfrm>
          <a:prstGeom prst="rect">
            <a:avLst/>
          </a:prstGeom>
          <a:solidFill>
            <a:srgbClr val="F48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F53BAF2-4C97-4388-948C-8B4A1E9B77C4}"/>
              </a:ext>
            </a:extLst>
          </p:cNvPr>
          <p:cNvSpPr/>
          <p:nvPr userDrawn="1"/>
        </p:nvSpPr>
        <p:spPr>
          <a:xfrm>
            <a:off x="6050178" y="3645909"/>
            <a:ext cx="2160587" cy="2160587"/>
          </a:xfrm>
          <a:prstGeom prst="rect">
            <a:avLst/>
          </a:prstGeom>
          <a:solidFill>
            <a:srgbClr val="C6D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F34801F-6769-4C01-91B5-AEFD87C9708D}"/>
              </a:ext>
            </a:extLst>
          </p:cNvPr>
          <p:cNvSpPr/>
          <p:nvPr userDrawn="1"/>
        </p:nvSpPr>
        <p:spPr>
          <a:xfrm>
            <a:off x="1718109" y="3665321"/>
            <a:ext cx="2160587" cy="21605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4765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5D1D677-A183-4B3D-BC1A-A95DC706E256}"/>
              </a:ext>
            </a:extLst>
          </p:cNvPr>
          <p:cNvSpPr/>
          <p:nvPr userDrawn="1"/>
        </p:nvSpPr>
        <p:spPr>
          <a:xfrm>
            <a:off x="3140157" y="101599"/>
            <a:ext cx="2922180" cy="2153927"/>
          </a:xfrm>
          <a:prstGeom prst="rect">
            <a:avLst/>
          </a:prstGeom>
          <a:solidFill>
            <a:srgbClr val="311C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FD0CAB8-4EF5-4230-AA17-04D5520CE5F9}"/>
              </a:ext>
            </a:extLst>
          </p:cNvPr>
          <p:cNvSpPr/>
          <p:nvPr userDrawn="1"/>
        </p:nvSpPr>
        <p:spPr>
          <a:xfrm>
            <a:off x="9145928" y="101599"/>
            <a:ext cx="2976221" cy="2153927"/>
          </a:xfrm>
          <a:prstGeom prst="rect">
            <a:avLst/>
          </a:prstGeom>
          <a:solidFill>
            <a:srgbClr val="F48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20" name="Rectangle 19">
            <a:extLst>
              <a:ext uri="{FF2B5EF4-FFF2-40B4-BE49-F238E27FC236}">
                <a16:creationId xmlns:a16="http://schemas.microsoft.com/office/drawing/2014/main" id="{2F34801F-6769-4C01-91B5-AEFD87C9708D}"/>
              </a:ext>
            </a:extLst>
          </p:cNvPr>
          <p:cNvSpPr/>
          <p:nvPr userDrawn="1"/>
        </p:nvSpPr>
        <p:spPr>
          <a:xfrm>
            <a:off x="109530" y="2395538"/>
            <a:ext cx="2922178" cy="21539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19" name="Rectangle 18">
            <a:extLst>
              <a:ext uri="{FF2B5EF4-FFF2-40B4-BE49-F238E27FC236}">
                <a16:creationId xmlns:a16="http://schemas.microsoft.com/office/drawing/2014/main" id="{2E6A2FFF-2218-4AB4-A60A-BECF2CF4D1B3}"/>
              </a:ext>
            </a:extLst>
          </p:cNvPr>
          <p:cNvSpPr/>
          <p:nvPr userDrawn="1"/>
        </p:nvSpPr>
        <p:spPr>
          <a:xfrm>
            <a:off x="9132551" y="4602470"/>
            <a:ext cx="2996147" cy="2153927"/>
          </a:xfrm>
          <a:prstGeom prst="rect">
            <a:avLst/>
          </a:prstGeom>
          <a:solidFill>
            <a:srgbClr val="C6D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24" name="Rectangle 23">
            <a:extLst>
              <a:ext uri="{FF2B5EF4-FFF2-40B4-BE49-F238E27FC236}">
                <a16:creationId xmlns:a16="http://schemas.microsoft.com/office/drawing/2014/main" id="{25F4632E-5856-4C72-B05F-40BB0AC014EE}"/>
              </a:ext>
            </a:extLst>
          </p:cNvPr>
          <p:cNvSpPr/>
          <p:nvPr userDrawn="1"/>
        </p:nvSpPr>
        <p:spPr>
          <a:xfrm>
            <a:off x="3128729" y="4602470"/>
            <a:ext cx="2945033" cy="215392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latin typeface="Montserrat" panose="00000500000000000000" pitchFamily="50" charset="0"/>
            </a:endParaRPr>
          </a:p>
        </p:txBody>
      </p:sp>
      <p:sp>
        <p:nvSpPr>
          <p:cNvPr id="3" name="Content Placeholder 2">
            <a:extLst>
              <a:ext uri="{FF2B5EF4-FFF2-40B4-BE49-F238E27FC236}">
                <a16:creationId xmlns:a16="http://schemas.microsoft.com/office/drawing/2014/main" id="{50A3745F-AC57-4524-882E-E636BAA3119F}"/>
              </a:ext>
            </a:extLst>
          </p:cNvPr>
          <p:cNvSpPr>
            <a:spLocks noGrp="1"/>
          </p:cNvSpPr>
          <p:nvPr>
            <p:ph sz="quarter" idx="23"/>
          </p:nvPr>
        </p:nvSpPr>
        <p:spPr>
          <a:xfrm>
            <a:off x="3150967" y="2395538"/>
            <a:ext cx="5894141" cy="2106612"/>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DAF11835-C328-4C95-A496-4C4F59885B33}"/>
              </a:ext>
            </a:extLst>
          </p:cNvPr>
          <p:cNvSpPr>
            <a:spLocks noGrp="1"/>
          </p:cNvSpPr>
          <p:nvPr>
            <p:ph sz="quarter" idx="24"/>
          </p:nvPr>
        </p:nvSpPr>
        <p:spPr>
          <a:xfrm>
            <a:off x="137273" y="101599"/>
            <a:ext cx="2922177" cy="2153927"/>
          </a:xfrm>
        </p:spPr>
        <p:txBody>
          <a:bodyPr anchor="ctr"/>
          <a:lstStyle>
            <a:lvl1pPr marL="0" indent="0" algn="ctr">
              <a:buNone/>
              <a:defRPr>
                <a:latin typeface="Montserrat" panose="00000500000000000000" pitchFamily="50" charset="0"/>
              </a:defRPr>
            </a:lvl1pPr>
          </a:lstStyle>
          <a:p>
            <a:pPr lvl="0"/>
            <a:endParaRPr lang="en-US"/>
          </a:p>
        </p:txBody>
      </p:sp>
      <p:sp>
        <p:nvSpPr>
          <p:cNvPr id="26" name="Content Placeholder 8">
            <a:extLst>
              <a:ext uri="{FF2B5EF4-FFF2-40B4-BE49-F238E27FC236}">
                <a16:creationId xmlns:a16="http://schemas.microsoft.com/office/drawing/2014/main" id="{4FD7D867-B1F0-457B-B6D4-248C1E1CB224}"/>
              </a:ext>
            </a:extLst>
          </p:cNvPr>
          <p:cNvSpPr>
            <a:spLocks noGrp="1"/>
          </p:cNvSpPr>
          <p:nvPr>
            <p:ph sz="quarter" idx="25"/>
          </p:nvPr>
        </p:nvSpPr>
        <p:spPr>
          <a:xfrm>
            <a:off x="6143041" y="101598"/>
            <a:ext cx="2922177" cy="2153927"/>
          </a:xfrm>
        </p:spPr>
        <p:txBody>
          <a:bodyPr anchor="ctr"/>
          <a:lstStyle>
            <a:lvl1pPr marL="0" indent="0" algn="ctr">
              <a:buNone/>
              <a:defRPr>
                <a:latin typeface="Montserrat" panose="00000500000000000000" pitchFamily="50" charset="0"/>
              </a:defRPr>
            </a:lvl1pPr>
          </a:lstStyle>
          <a:p>
            <a:pPr lvl="0"/>
            <a:endParaRPr lang="en-US"/>
          </a:p>
        </p:txBody>
      </p:sp>
      <p:sp>
        <p:nvSpPr>
          <p:cNvPr id="27" name="Content Placeholder 8">
            <a:extLst>
              <a:ext uri="{FF2B5EF4-FFF2-40B4-BE49-F238E27FC236}">
                <a16:creationId xmlns:a16="http://schemas.microsoft.com/office/drawing/2014/main" id="{E8B07CDE-37B0-4FE8-9CAA-3AFF3B4504A1}"/>
              </a:ext>
            </a:extLst>
          </p:cNvPr>
          <p:cNvSpPr>
            <a:spLocks noGrp="1"/>
          </p:cNvSpPr>
          <p:nvPr>
            <p:ph sz="quarter" idx="26"/>
          </p:nvPr>
        </p:nvSpPr>
        <p:spPr>
          <a:xfrm>
            <a:off x="109531" y="4602473"/>
            <a:ext cx="2922177" cy="2153927"/>
          </a:xfrm>
        </p:spPr>
        <p:txBody>
          <a:bodyPr anchor="ctr"/>
          <a:lstStyle>
            <a:lvl1pPr marL="0" indent="0" algn="ctr">
              <a:buNone/>
              <a:defRPr>
                <a:latin typeface="Montserrat" panose="00000500000000000000" pitchFamily="50" charset="0"/>
              </a:defRPr>
            </a:lvl1pPr>
          </a:lstStyle>
          <a:p>
            <a:pPr lvl="0"/>
            <a:endParaRPr lang="en-US"/>
          </a:p>
        </p:txBody>
      </p:sp>
      <p:sp>
        <p:nvSpPr>
          <p:cNvPr id="28" name="Content Placeholder 8">
            <a:extLst>
              <a:ext uri="{FF2B5EF4-FFF2-40B4-BE49-F238E27FC236}">
                <a16:creationId xmlns:a16="http://schemas.microsoft.com/office/drawing/2014/main" id="{759A6A21-9C1A-4988-A05B-36588773C802}"/>
              </a:ext>
            </a:extLst>
          </p:cNvPr>
          <p:cNvSpPr>
            <a:spLocks noGrp="1"/>
          </p:cNvSpPr>
          <p:nvPr>
            <p:ph sz="quarter" idx="27"/>
          </p:nvPr>
        </p:nvSpPr>
        <p:spPr>
          <a:xfrm>
            <a:off x="6143040" y="4602471"/>
            <a:ext cx="2922177" cy="2153927"/>
          </a:xfrm>
        </p:spPr>
        <p:txBody>
          <a:bodyPr anchor="ctr"/>
          <a:lstStyle>
            <a:lvl1pPr marL="0" indent="0" algn="ctr">
              <a:buNone/>
              <a:defRPr>
                <a:latin typeface="Montserrat" panose="00000500000000000000" pitchFamily="50" charset="0"/>
              </a:defRPr>
            </a:lvl1pPr>
          </a:lstStyle>
          <a:p>
            <a:pPr lvl="0"/>
            <a:endParaRPr lang="en-US"/>
          </a:p>
        </p:txBody>
      </p:sp>
      <p:sp>
        <p:nvSpPr>
          <p:cNvPr id="29" name="Content Placeholder 8">
            <a:extLst>
              <a:ext uri="{FF2B5EF4-FFF2-40B4-BE49-F238E27FC236}">
                <a16:creationId xmlns:a16="http://schemas.microsoft.com/office/drawing/2014/main" id="{7819CDA7-358C-4353-A902-9B180925279E}"/>
              </a:ext>
            </a:extLst>
          </p:cNvPr>
          <p:cNvSpPr>
            <a:spLocks noGrp="1"/>
          </p:cNvSpPr>
          <p:nvPr>
            <p:ph sz="quarter" idx="28"/>
          </p:nvPr>
        </p:nvSpPr>
        <p:spPr>
          <a:xfrm>
            <a:off x="9160293" y="2371880"/>
            <a:ext cx="2922177" cy="2153927"/>
          </a:xfrm>
        </p:spPr>
        <p:txBody>
          <a:bodyPr anchor="ctr"/>
          <a:lstStyle>
            <a:lvl1pPr marL="0" indent="0" algn="ctr">
              <a:buNone/>
              <a:defRPr>
                <a:latin typeface="Montserrat" panose="00000500000000000000" pitchFamily="50" charset="0"/>
              </a:defRPr>
            </a:lvl1pPr>
          </a:lstStyle>
          <a:p>
            <a:pPr lvl="0"/>
            <a:endParaRPr lang="en-US"/>
          </a:p>
        </p:txBody>
      </p:sp>
      <p:sp>
        <p:nvSpPr>
          <p:cNvPr id="4" name="Text Placeholder 3">
            <a:extLst>
              <a:ext uri="{FF2B5EF4-FFF2-40B4-BE49-F238E27FC236}">
                <a16:creationId xmlns:a16="http://schemas.microsoft.com/office/drawing/2014/main" id="{DEE154D5-C0E9-4DCA-A7A4-B4E4386C2A1B}"/>
              </a:ext>
            </a:extLst>
          </p:cNvPr>
          <p:cNvSpPr>
            <a:spLocks noGrp="1"/>
          </p:cNvSpPr>
          <p:nvPr>
            <p:ph type="body" sz="quarter" idx="29"/>
          </p:nvPr>
        </p:nvSpPr>
        <p:spPr>
          <a:xfrm>
            <a:off x="3237582" y="185578"/>
            <a:ext cx="2727325" cy="1985963"/>
          </a:xfrm>
        </p:spPr>
        <p:txBody>
          <a:bodyPr/>
          <a:lstStyle>
            <a:lvl1pPr marL="0" indent="0" algn="ctr">
              <a:buNone/>
              <a:defRPr>
                <a:solidFill>
                  <a:schemeClr val="bg1"/>
                </a:solidFill>
                <a:latin typeface="Montserrat" panose="00000500000000000000" pitchFamily="50" charset="0"/>
              </a:defRPr>
            </a:lvl1pPr>
            <a:lvl2pPr marL="457200" indent="0" algn="ctr">
              <a:buNone/>
              <a:defRPr>
                <a:solidFill>
                  <a:schemeClr val="bg1"/>
                </a:solidFill>
                <a:latin typeface="Montserrat" panose="00000500000000000000" pitchFamily="50" charset="0"/>
              </a:defRPr>
            </a:lvl2pPr>
            <a:lvl3pPr marL="914400" indent="0" algn="ctr">
              <a:buNone/>
              <a:defRPr>
                <a:solidFill>
                  <a:schemeClr val="bg1"/>
                </a:solidFill>
                <a:latin typeface="Montserrat" panose="00000500000000000000" pitchFamily="50" charset="0"/>
              </a:defRPr>
            </a:lvl3pPr>
            <a:lvl4pPr marL="1371600" indent="0" algn="ctr">
              <a:buNone/>
              <a:defRPr>
                <a:solidFill>
                  <a:schemeClr val="bg1"/>
                </a:solidFill>
                <a:latin typeface="Montserrat" panose="00000500000000000000" pitchFamily="50" charset="0"/>
              </a:defRPr>
            </a:lvl4pPr>
            <a:lvl5pPr marL="1828800" indent="0" algn="ctr">
              <a:buNone/>
              <a:defRPr>
                <a:solidFill>
                  <a:schemeClr val="bg1"/>
                </a:solidFill>
                <a:latin typeface="Montserrat"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1A099150-6292-41A7-890F-B243D1F12A6A}"/>
              </a:ext>
            </a:extLst>
          </p:cNvPr>
          <p:cNvSpPr>
            <a:spLocks noGrp="1"/>
          </p:cNvSpPr>
          <p:nvPr>
            <p:ph type="body" sz="quarter" idx="30"/>
          </p:nvPr>
        </p:nvSpPr>
        <p:spPr>
          <a:xfrm>
            <a:off x="9266961" y="185579"/>
            <a:ext cx="2727325" cy="1985963"/>
          </a:xfrm>
        </p:spPr>
        <p:txBody>
          <a:bodyPr anchor="ctr"/>
          <a:lstStyle>
            <a:lvl1pPr marL="0" indent="0" algn="ctr">
              <a:buNone/>
              <a:defRPr>
                <a:latin typeface="Montserrat" panose="00000500000000000000" pitchFamily="50" charset="0"/>
              </a:defRPr>
            </a:lvl1pPr>
            <a:lvl2pPr marL="457200" indent="0" algn="ctr">
              <a:buNone/>
              <a:defRPr>
                <a:latin typeface="Montserrat" panose="00000500000000000000" pitchFamily="50" charset="0"/>
              </a:defRPr>
            </a:lvl2pPr>
            <a:lvl3pPr marL="914400" indent="0" algn="ctr">
              <a:buNone/>
              <a:defRPr>
                <a:latin typeface="Montserrat" panose="00000500000000000000" pitchFamily="50" charset="0"/>
              </a:defRPr>
            </a:lvl3pPr>
            <a:lvl4pPr marL="1371600" indent="0" algn="ctr">
              <a:buNone/>
              <a:defRPr>
                <a:latin typeface="Montserrat" panose="00000500000000000000" pitchFamily="50" charset="0"/>
              </a:defRPr>
            </a:lvl4pPr>
            <a:lvl5pPr marL="1828800" indent="0" algn="ctr">
              <a:buNone/>
              <a:defRPr>
                <a:latin typeface="Montserrat"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06887E82-3C4F-4AAD-B689-FE8CE5F5B66E}"/>
              </a:ext>
            </a:extLst>
          </p:cNvPr>
          <p:cNvSpPr>
            <a:spLocks noGrp="1"/>
          </p:cNvSpPr>
          <p:nvPr>
            <p:ph type="body" sz="quarter" idx="31"/>
          </p:nvPr>
        </p:nvSpPr>
        <p:spPr>
          <a:xfrm>
            <a:off x="206956" y="2479519"/>
            <a:ext cx="2727325" cy="1985963"/>
          </a:xfrm>
        </p:spPr>
        <p:txBody>
          <a:bodyPr anchor="ctr"/>
          <a:lstStyle>
            <a:lvl1pPr marL="0" indent="0" algn="ctr">
              <a:buNone/>
              <a:defRPr>
                <a:solidFill>
                  <a:schemeClr val="bg1"/>
                </a:solidFill>
                <a:latin typeface="Montserrat" panose="00000500000000000000" pitchFamily="50" charset="0"/>
              </a:defRPr>
            </a:lvl1pPr>
            <a:lvl2pPr marL="457200" indent="0" algn="ctr">
              <a:buNone/>
              <a:defRPr>
                <a:solidFill>
                  <a:schemeClr val="bg1"/>
                </a:solidFill>
                <a:latin typeface="Montserrat" panose="00000500000000000000" pitchFamily="50" charset="0"/>
              </a:defRPr>
            </a:lvl2pPr>
            <a:lvl3pPr marL="914400" indent="0" algn="ctr">
              <a:buNone/>
              <a:defRPr>
                <a:solidFill>
                  <a:schemeClr val="bg1"/>
                </a:solidFill>
                <a:latin typeface="Montserrat" panose="00000500000000000000" pitchFamily="50" charset="0"/>
              </a:defRPr>
            </a:lvl3pPr>
            <a:lvl4pPr marL="1371600" indent="0" algn="ctr">
              <a:buNone/>
              <a:defRPr>
                <a:solidFill>
                  <a:schemeClr val="bg1"/>
                </a:solidFill>
                <a:latin typeface="Montserrat" panose="00000500000000000000" pitchFamily="50" charset="0"/>
              </a:defRPr>
            </a:lvl4pPr>
            <a:lvl5pPr marL="1828800" indent="0" algn="ctr">
              <a:buNone/>
              <a:defRPr>
                <a:solidFill>
                  <a:schemeClr val="bg1"/>
                </a:solidFill>
                <a:latin typeface="Montserrat"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3">
            <a:extLst>
              <a:ext uri="{FF2B5EF4-FFF2-40B4-BE49-F238E27FC236}">
                <a16:creationId xmlns:a16="http://schemas.microsoft.com/office/drawing/2014/main" id="{BAED1253-2EAC-4A9B-9372-F1A34B2E32B0}"/>
              </a:ext>
            </a:extLst>
          </p:cNvPr>
          <p:cNvSpPr>
            <a:spLocks noGrp="1"/>
          </p:cNvSpPr>
          <p:nvPr>
            <p:ph type="body" sz="quarter" idx="32"/>
          </p:nvPr>
        </p:nvSpPr>
        <p:spPr>
          <a:xfrm>
            <a:off x="3223711" y="4686459"/>
            <a:ext cx="2727325" cy="1985963"/>
          </a:xfrm>
        </p:spPr>
        <p:txBody>
          <a:bodyPr anchor="ctr"/>
          <a:lstStyle>
            <a:lvl1pPr marL="0" indent="0" algn="ctr">
              <a:buNone/>
              <a:defRPr>
                <a:solidFill>
                  <a:schemeClr val="bg1"/>
                </a:solidFill>
                <a:latin typeface="Montserrat" panose="00000500000000000000" pitchFamily="50" charset="0"/>
              </a:defRPr>
            </a:lvl1pPr>
            <a:lvl2pPr marL="457200" indent="0" algn="ctr">
              <a:buNone/>
              <a:defRPr>
                <a:solidFill>
                  <a:schemeClr val="bg1"/>
                </a:solidFill>
                <a:latin typeface="Montserrat" panose="00000500000000000000" pitchFamily="50" charset="0"/>
              </a:defRPr>
            </a:lvl2pPr>
            <a:lvl3pPr marL="914400" indent="0" algn="ctr">
              <a:buNone/>
              <a:defRPr>
                <a:solidFill>
                  <a:schemeClr val="bg1"/>
                </a:solidFill>
                <a:latin typeface="Montserrat" panose="00000500000000000000" pitchFamily="50" charset="0"/>
              </a:defRPr>
            </a:lvl3pPr>
            <a:lvl4pPr marL="1371600" indent="0" algn="ctr">
              <a:buNone/>
              <a:defRPr>
                <a:solidFill>
                  <a:schemeClr val="bg1"/>
                </a:solidFill>
                <a:latin typeface="Montserrat" panose="00000500000000000000" pitchFamily="50" charset="0"/>
              </a:defRPr>
            </a:lvl4pPr>
            <a:lvl5pPr marL="1828800" indent="0" algn="ctr">
              <a:buNone/>
              <a:defRPr>
                <a:solidFill>
                  <a:schemeClr val="bg1"/>
                </a:solidFill>
                <a:latin typeface="Montserrat"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D9B58984-C961-46E6-8D78-54E4D7427489}"/>
              </a:ext>
            </a:extLst>
          </p:cNvPr>
          <p:cNvSpPr>
            <a:spLocks noGrp="1"/>
          </p:cNvSpPr>
          <p:nvPr>
            <p:ph type="body" sz="quarter" idx="33"/>
          </p:nvPr>
        </p:nvSpPr>
        <p:spPr>
          <a:xfrm>
            <a:off x="9257718" y="4686459"/>
            <a:ext cx="2727325" cy="1985963"/>
          </a:xfrm>
        </p:spPr>
        <p:txBody>
          <a:bodyPr anchor="ctr"/>
          <a:lstStyle>
            <a:lvl1pPr marL="0" indent="0" algn="ctr">
              <a:buNone/>
              <a:defRPr>
                <a:latin typeface="Montserrat" panose="00000500000000000000" pitchFamily="50" charset="0"/>
              </a:defRPr>
            </a:lvl1pPr>
            <a:lvl2pPr marL="457200" indent="0" algn="ctr">
              <a:buNone/>
              <a:defRPr>
                <a:latin typeface="Montserrat" panose="00000500000000000000" pitchFamily="50" charset="0"/>
              </a:defRPr>
            </a:lvl2pPr>
            <a:lvl3pPr marL="914400" indent="0" algn="ctr">
              <a:buNone/>
              <a:defRPr>
                <a:latin typeface="Montserrat" panose="00000500000000000000" pitchFamily="50" charset="0"/>
              </a:defRPr>
            </a:lvl3pPr>
            <a:lvl4pPr marL="1371600" indent="0" algn="ctr">
              <a:buNone/>
              <a:defRPr>
                <a:latin typeface="Montserrat" panose="00000500000000000000" pitchFamily="50" charset="0"/>
              </a:defRPr>
            </a:lvl4pPr>
            <a:lvl5pPr marL="1828800" indent="0" algn="ctr">
              <a:buNone/>
              <a:defRPr>
                <a:latin typeface="Montserrat"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7399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5E570C2E-AFBA-433C-9DBA-0CD31F89C448}"/>
              </a:ext>
            </a:extLst>
          </p:cNvPr>
          <p:cNvSpPr>
            <a:spLocks noGrp="1"/>
          </p:cNvSpPr>
          <p:nvPr>
            <p:ph type="body" sz="quarter" idx="10" hasCustomPrompt="1"/>
          </p:nvPr>
        </p:nvSpPr>
        <p:spPr>
          <a:xfrm>
            <a:off x="374052" y="820808"/>
            <a:ext cx="4379913" cy="987425"/>
          </a:xfrm>
        </p:spPr>
        <p:txBody>
          <a:bodyPr>
            <a:normAutofit/>
          </a:bodyPr>
          <a:lstStyle>
            <a:lvl1pPr marL="0" indent="0">
              <a:buNone/>
              <a:defRPr sz="4400">
                <a:solidFill>
                  <a:schemeClr val="bg1"/>
                </a:solidFill>
              </a:defRPr>
            </a:lvl1pPr>
          </a:lstStyle>
          <a:p>
            <a:pPr lvl="0"/>
            <a:r>
              <a:rPr lang="en-US"/>
              <a:t>TITLE HERE</a:t>
            </a:r>
          </a:p>
        </p:txBody>
      </p:sp>
      <p:sp>
        <p:nvSpPr>
          <p:cNvPr id="6" name="Content Placeholder 5">
            <a:extLst>
              <a:ext uri="{FF2B5EF4-FFF2-40B4-BE49-F238E27FC236}">
                <a16:creationId xmlns:a16="http://schemas.microsoft.com/office/drawing/2014/main" id="{9DEE8E2D-32AB-46F5-B3A8-FF3B1F13D3A4}"/>
              </a:ext>
            </a:extLst>
          </p:cNvPr>
          <p:cNvSpPr>
            <a:spLocks noGrp="1"/>
          </p:cNvSpPr>
          <p:nvPr>
            <p:ph sz="quarter" idx="11"/>
          </p:nvPr>
        </p:nvSpPr>
        <p:spPr>
          <a:xfrm>
            <a:off x="1297303" y="5292725"/>
            <a:ext cx="1454150" cy="871538"/>
          </a:xfrm>
        </p:spPr>
        <p:txBody>
          <a:bodyPr/>
          <a:lstStyle>
            <a:lvl1pPr marL="0" indent="0">
              <a:buNone/>
              <a:defRPr>
                <a:latin typeface="Montserrat" panose="00000500000000000000" pitchFamily="50" charset="0"/>
              </a:defRPr>
            </a:lvl1pPr>
            <a:lvl2pPr marL="457200" indent="0">
              <a:buNone/>
              <a:defRPr>
                <a:latin typeface="Montserrat" panose="00000500000000000000" pitchFamily="50" charset="0"/>
              </a:defRPr>
            </a:lvl2pPr>
            <a:lvl3pPr marL="914400" indent="0">
              <a:buNone/>
              <a:defRPr>
                <a:latin typeface="Montserrat" panose="00000500000000000000" pitchFamily="50" charset="0"/>
              </a:defRPr>
            </a:lvl3pPr>
            <a:lvl4pPr marL="1371600" indent="0">
              <a:buNone/>
              <a:defRPr>
                <a:latin typeface="Montserrat" panose="00000500000000000000" pitchFamily="50" charset="0"/>
              </a:defRPr>
            </a:lvl4pPr>
            <a:lvl5pPr marL="1828800" indent="0">
              <a:buNone/>
              <a:defRPr>
                <a:latin typeface="Montserrat" panose="00000500000000000000" pitchFamily="50" charset="0"/>
              </a:defRPr>
            </a:lvl5pPr>
          </a:lstStyle>
          <a:p>
            <a:pPr lvl="0"/>
            <a:endParaRPr lang="en-US"/>
          </a:p>
        </p:txBody>
      </p:sp>
      <p:sp>
        <p:nvSpPr>
          <p:cNvPr id="18" name="Content Placeholder 5">
            <a:extLst>
              <a:ext uri="{FF2B5EF4-FFF2-40B4-BE49-F238E27FC236}">
                <a16:creationId xmlns:a16="http://schemas.microsoft.com/office/drawing/2014/main" id="{935205F8-912A-4339-9A5F-2389E12CC5A7}"/>
              </a:ext>
            </a:extLst>
          </p:cNvPr>
          <p:cNvSpPr>
            <a:spLocks noGrp="1"/>
          </p:cNvSpPr>
          <p:nvPr>
            <p:ph sz="quarter" idx="12"/>
          </p:nvPr>
        </p:nvSpPr>
        <p:spPr>
          <a:xfrm>
            <a:off x="4193525" y="5292725"/>
            <a:ext cx="1454150" cy="871538"/>
          </a:xfrm>
        </p:spPr>
        <p:txBody>
          <a:bodyPr/>
          <a:lstStyle>
            <a:lvl1pPr marL="0" indent="0">
              <a:buNone/>
              <a:defRPr>
                <a:latin typeface="Montserrat" panose="00000500000000000000" pitchFamily="50" charset="0"/>
              </a:defRPr>
            </a:lvl1pPr>
            <a:lvl2pPr marL="457200" indent="0">
              <a:buNone/>
              <a:defRPr>
                <a:latin typeface="Montserrat" panose="00000500000000000000" pitchFamily="50" charset="0"/>
              </a:defRPr>
            </a:lvl2pPr>
            <a:lvl3pPr marL="914400" indent="0">
              <a:buNone/>
              <a:defRPr>
                <a:latin typeface="Montserrat" panose="00000500000000000000" pitchFamily="50" charset="0"/>
              </a:defRPr>
            </a:lvl3pPr>
            <a:lvl4pPr marL="1371600" indent="0">
              <a:buNone/>
              <a:defRPr>
                <a:latin typeface="Montserrat" panose="00000500000000000000" pitchFamily="50" charset="0"/>
              </a:defRPr>
            </a:lvl4pPr>
            <a:lvl5pPr marL="1828800" indent="0">
              <a:buNone/>
              <a:defRPr>
                <a:latin typeface="Montserrat" panose="00000500000000000000" pitchFamily="50" charset="0"/>
              </a:defRPr>
            </a:lvl5pPr>
          </a:lstStyle>
          <a:p>
            <a:pPr lvl="0"/>
            <a:endParaRPr lang="en-US"/>
          </a:p>
        </p:txBody>
      </p:sp>
      <p:sp>
        <p:nvSpPr>
          <p:cNvPr id="19" name="Content Placeholder 5">
            <a:extLst>
              <a:ext uri="{FF2B5EF4-FFF2-40B4-BE49-F238E27FC236}">
                <a16:creationId xmlns:a16="http://schemas.microsoft.com/office/drawing/2014/main" id="{6FD2726B-C6BB-45A8-92C0-71778B2A1661}"/>
              </a:ext>
            </a:extLst>
          </p:cNvPr>
          <p:cNvSpPr>
            <a:spLocks noGrp="1"/>
          </p:cNvSpPr>
          <p:nvPr>
            <p:ph sz="quarter" idx="13"/>
          </p:nvPr>
        </p:nvSpPr>
        <p:spPr>
          <a:xfrm>
            <a:off x="7019493" y="5292725"/>
            <a:ext cx="1454150" cy="871538"/>
          </a:xfrm>
        </p:spPr>
        <p:txBody>
          <a:bodyPr/>
          <a:lstStyle>
            <a:lvl1pPr marL="0" indent="0">
              <a:buNone/>
              <a:defRPr>
                <a:latin typeface="Montserrat" panose="00000500000000000000" pitchFamily="50" charset="0"/>
              </a:defRPr>
            </a:lvl1pPr>
            <a:lvl2pPr marL="457200" indent="0">
              <a:buNone/>
              <a:defRPr>
                <a:latin typeface="Montserrat" panose="00000500000000000000" pitchFamily="50" charset="0"/>
              </a:defRPr>
            </a:lvl2pPr>
            <a:lvl3pPr marL="914400" indent="0">
              <a:buNone/>
              <a:defRPr>
                <a:latin typeface="Montserrat" panose="00000500000000000000" pitchFamily="50" charset="0"/>
              </a:defRPr>
            </a:lvl3pPr>
            <a:lvl4pPr marL="1371600" indent="0">
              <a:buNone/>
              <a:defRPr>
                <a:latin typeface="Montserrat" panose="00000500000000000000" pitchFamily="50" charset="0"/>
              </a:defRPr>
            </a:lvl4pPr>
            <a:lvl5pPr marL="1828800" indent="0">
              <a:buNone/>
              <a:defRPr>
                <a:latin typeface="Montserrat" panose="00000500000000000000" pitchFamily="50" charset="0"/>
              </a:defRPr>
            </a:lvl5pPr>
          </a:lstStyle>
          <a:p>
            <a:pPr lvl="0"/>
            <a:endParaRPr lang="en-US"/>
          </a:p>
        </p:txBody>
      </p:sp>
      <p:sp>
        <p:nvSpPr>
          <p:cNvPr id="20" name="Content Placeholder 5">
            <a:extLst>
              <a:ext uri="{FF2B5EF4-FFF2-40B4-BE49-F238E27FC236}">
                <a16:creationId xmlns:a16="http://schemas.microsoft.com/office/drawing/2014/main" id="{C8B439EC-A556-4F7B-917B-E72011E3AF7A}"/>
              </a:ext>
            </a:extLst>
          </p:cNvPr>
          <p:cNvSpPr>
            <a:spLocks noGrp="1"/>
          </p:cNvSpPr>
          <p:nvPr>
            <p:ph sz="quarter" idx="14"/>
          </p:nvPr>
        </p:nvSpPr>
        <p:spPr>
          <a:xfrm>
            <a:off x="9845461" y="5292725"/>
            <a:ext cx="1454150" cy="871538"/>
          </a:xfrm>
        </p:spPr>
        <p:txBody>
          <a:bodyPr/>
          <a:lstStyle>
            <a:lvl1pPr marL="0" indent="0">
              <a:buNone/>
              <a:defRPr>
                <a:latin typeface="Montserrat" panose="00000500000000000000" pitchFamily="50" charset="0"/>
              </a:defRPr>
            </a:lvl1pPr>
            <a:lvl2pPr marL="457200" indent="0">
              <a:buNone/>
              <a:defRPr>
                <a:latin typeface="Montserrat" panose="00000500000000000000" pitchFamily="50" charset="0"/>
              </a:defRPr>
            </a:lvl2pPr>
            <a:lvl3pPr marL="914400" indent="0">
              <a:buNone/>
              <a:defRPr>
                <a:latin typeface="Montserrat" panose="00000500000000000000" pitchFamily="50" charset="0"/>
              </a:defRPr>
            </a:lvl3pPr>
            <a:lvl4pPr marL="1371600" indent="0">
              <a:buNone/>
              <a:defRPr>
                <a:latin typeface="Montserrat" panose="00000500000000000000" pitchFamily="50" charset="0"/>
              </a:defRPr>
            </a:lvl4pPr>
            <a:lvl5pPr marL="1828800" indent="0">
              <a:buNone/>
              <a:defRPr>
                <a:latin typeface="Montserrat" panose="00000500000000000000" pitchFamily="50" charset="0"/>
              </a:defRPr>
            </a:lvl5pPr>
          </a:lstStyle>
          <a:p>
            <a:pPr lvl="0"/>
            <a:endParaRPr lang="en-US"/>
          </a:p>
        </p:txBody>
      </p:sp>
      <p:sp>
        <p:nvSpPr>
          <p:cNvPr id="28" name="Oval 27">
            <a:extLst>
              <a:ext uri="{FF2B5EF4-FFF2-40B4-BE49-F238E27FC236}">
                <a16:creationId xmlns:a16="http://schemas.microsoft.com/office/drawing/2014/main" id="{1DC3EDDE-8F3A-47B1-8005-AE09B4FB3507}"/>
              </a:ext>
            </a:extLst>
          </p:cNvPr>
          <p:cNvSpPr/>
          <p:nvPr userDrawn="1"/>
        </p:nvSpPr>
        <p:spPr>
          <a:xfrm>
            <a:off x="9891435" y="3632467"/>
            <a:ext cx="1408176" cy="14081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6A2C041-E786-4736-BCDA-9BE91B1ED182}"/>
              </a:ext>
            </a:extLst>
          </p:cNvPr>
          <p:cNvSpPr/>
          <p:nvPr userDrawn="1"/>
        </p:nvSpPr>
        <p:spPr>
          <a:xfrm>
            <a:off x="1252166" y="3623343"/>
            <a:ext cx="1408176" cy="14081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4A3F755-7902-4685-ABD1-352A9A2258DC}"/>
              </a:ext>
            </a:extLst>
          </p:cNvPr>
          <p:cNvSpPr/>
          <p:nvPr userDrawn="1"/>
        </p:nvSpPr>
        <p:spPr>
          <a:xfrm>
            <a:off x="4131922" y="3641592"/>
            <a:ext cx="1408176" cy="14081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AF4E627-47F6-4FC7-8FC4-43913045437B}"/>
              </a:ext>
            </a:extLst>
          </p:cNvPr>
          <p:cNvSpPr/>
          <p:nvPr userDrawn="1"/>
        </p:nvSpPr>
        <p:spPr>
          <a:xfrm>
            <a:off x="7011678" y="3614219"/>
            <a:ext cx="1408176" cy="14081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5753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1" name="Picture 10" descr="A picture containing building, fence, small, window&#10;&#10;Description automatically generated">
            <a:extLst>
              <a:ext uri="{FF2B5EF4-FFF2-40B4-BE49-F238E27FC236}">
                <a16:creationId xmlns:a16="http://schemas.microsoft.com/office/drawing/2014/main" id="{BD5C560D-2BD2-460B-897C-6C4CB958C19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4273291"/>
          </a:xfrm>
          <a:prstGeom prst="rect">
            <a:avLst/>
          </a:prstGeom>
        </p:spPr>
      </p:pic>
      <p:sp>
        <p:nvSpPr>
          <p:cNvPr id="12" name="Oval 11">
            <a:extLst>
              <a:ext uri="{FF2B5EF4-FFF2-40B4-BE49-F238E27FC236}">
                <a16:creationId xmlns:a16="http://schemas.microsoft.com/office/drawing/2014/main" id="{116ABACE-7E87-49AE-8F99-12917BA617BB}"/>
              </a:ext>
            </a:extLst>
          </p:cNvPr>
          <p:cNvSpPr/>
          <p:nvPr userDrawn="1"/>
        </p:nvSpPr>
        <p:spPr>
          <a:xfrm>
            <a:off x="2160650" y="3569203"/>
            <a:ext cx="1408176" cy="14081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27B6309-4B79-460B-8977-DA0EA2BE0703}"/>
              </a:ext>
            </a:extLst>
          </p:cNvPr>
          <p:cNvSpPr/>
          <p:nvPr userDrawn="1"/>
        </p:nvSpPr>
        <p:spPr>
          <a:xfrm>
            <a:off x="6510910" y="3569203"/>
            <a:ext cx="1408176" cy="14081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1E553EF-A875-47CE-9D8D-197526E4279B}"/>
              </a:ext>
            </a:extLst>
          </p:cNvPr>
          <p:cNvSpPr/>
          <p:nvPr userDrawn="1"/>
        </p:nvSpPr>
        <p:spPr>
          <a:xfrm>
            <a:off x="4335780" y="3596576"/>
            <a:ext cx="1408176" cy="14081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329C2F9-DFE6-438E-A4E1-5B2BD6AA3F1F}"/>
              </a:ext>
            </a:extLst>
          </p:cNvPr>
          <p:cNvSpPr/>
          <p:nvPr userDrawn="1"/>
        </p:nvSpPr>
        <p:spPr>
          <a:xfrm>
            <a:off x="8686040" y="3596576"/>
            <a:ext cx="1408176" cy="14081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9">
            <a:extLst>
              <a:ext uri="{FF2B5EF4-FFF2-40B4-BE49-F238E27FC236}">
                <a16:creationId xmlns:a16="http://schemas.microsoft.com/office/drawing/2014/main" id="{D0E69D87-2037-4966-9A10-71CBE22D3EF4}"/>
              </a:ext>
            </a:extLst>
          </p:cNvPr>
          <p:cNvSpPr>
            <a:spLocks noGrp="1"/>
          </p:cNvSpPr>
          <p:nvPr>
            <p:ph type="body" sz="quarter" idx="11" hasCustomPrompt="1"/>
          </p:nvPr>
        </p:nvSpPr>
        <p:spPr>
          <a:xfrm>
            <a:off x="2304733" y="5229994"/>
            <a:ext cx="1041971" cy="420878"/>
          </a:xfrm>
        </p:spPr>
        <p:txBody>
          <a:bodyPr>
            <a:normAutofit/>
          </a:bodyPr>
          <a:lstStyle>
            <a:lvl1pPr marL="0" indent="0">
              <a:buNone/>
              <a:defRPr sz="1800">
                <a:solidFill>
                  <a:schemeClr val="tx2"/>
                </a:solidFill>
              </a:defRPr>
            </a:lvl1pPr>
          </a:lstStyle>
          <a:p>
            <a:pPr lvl="0"/>
            <a:r>
              <a:rPr lang="en-US"/>
              <a:t>Text here</a:t>
            </a:r>
          </a:p>
        </p:txBody>
      </p:sp>
      <p:sp>
        <p:nvSpPr>
          <p:cNvPr id="17" name="Text Placeholder 29">
            <a:extLst>
              <a:ext uri="{FF2B5EF4-FFF2-40B4-BE49-F238E27FC236}">
                <a16:creationId xmlns:a16="http://schemas.microsoft.com/office/drawing/2014/main" id="{00500A4E-32BD-4768-8739-6DB4E4894665}"/>
              </a:ext>
            </a:extLst>
          </p:cNvPr>
          <p:cNvSpPr>
            <a:spLocks noGrp="1"/>
          </p:cNvSpPr>
          <p:nvPr>
            <p:ph type="body" sz="quarter" idx="12" hasCustomPrompt="1"/>
          </p:nvPr>
        </p:nvSpPr>
        <p:spPr>
          <a:xfrm>
            <a:off x="4518882" y="5216337"/>
            <a:ext cx="1041971" cy="420878"/>
          </a:xfrm>
        </p:spPr>
        <p:txBody>
          <a:bodyPr>
            <a:normAutofit/>
          </a:bodyPr>
          <a:lstStyle>
            <a:lvl1pPr marL="0" indent="0">
              <a:buNone/>
              <a:defRPr sz="1800">
                <a:solidFill>
                  <a:schemeClr val="tx2"/>
                </a:solidFill>
              </a:defRPr>
            </a:lvl1pPr>
          </a:lstStyle>
          <a:p>
            <a:pPr lvl="0"/>
            <a:r>
              <a:rPr lang="en-US"/>
              <a:t>Text here</a:t>
            </a:r>
          </a:p>
        </p:txBody>
      </p:sp>
      <p:sp>
        <p:nvSpPr>
          <p:cNvPr id="18" name="Text Placeholder 29">
            <a:extLst>
              <a:ext uri="{FF2B5EF4-FFF2-40B4-BE49-F238E27FC236}">
                <a16:creationId xmlns:a16="http://schemas.microsoft.com/office/drawing/2014/main" id="{AFF96A99-46B5-4EE7-8EFE-95636D85FDEC}"/>
              </a:ext>
            </a:extLst>
          </p:cNvPr>
          <p:cNvSpPr>
            <a:spLocks noGrp="1"/>
          </p:cNvSpPr>
          <p:nvPr>
            <p:ph type="body" sz="quarter" idx="13" hasCustomPrompt="1"/>
          </p:nvPr>
        </p:nvSpPr>
        <p:spPr>
          <a:xfrm>
            <a:off x="6694012" y="5216337"/>
            <a:ext cx="1041971" cy="420878"/>
          </a:xfrm>
        </p:spPr>
        <p:txBody>
          <a:bodyPr>
            <a:normAutofit/>
          </a:bodyPr>
          <a:lstStyle>
            <a:lvl1pPr marL="0" indent="0">
              <a:buNone/>
              <a:defRPr sz="1800">
                <a:solidFill>
                  <a:schemeClr val="tx2"/>
                </a:solidFill>
              </a:defRPr>
            </a:lvl1pPr>
          </a:lstStyle>
          <a:p>
            <a:pPr lvl="0"/>
            <a:r>
              <a:rPr lang="en-US"/>
              <a:t>Text here</a:t>
            </a:r>
          </a:p>
        </p:txBody>
      </p:sp>
      <p:sp>
        <p:nvSpPr>
          <p:cNvPr id="19" name="Text Placeholder 29">
            <a:extLst>
              <a:ext uri="{FF2B5EF4-FFF2-40B4-BE49-F238E27FC236}">
                <a16:creationId xmlns:a16="http://schemas.microsoft.com/office/drawing/2014/main" id="{30F58FDB-AD46-433C-9774-9485C5E7F095}"/>
              </a:ext>
            </a:extLst>
          </p:cNvPr>
          <p:cNvSpPr>
            <a:spLocks noGrp="1"/>
          </p:cNvSpPr>
          <p:nvPr>
            <p:ph type="body" sz="quarter" idx="14" hasCustomPrompt="1"/>
          </p:nvPr>
        </p:nvSpPr>
        <p:spPr>
          <a:xfrm>
            <a:off x="8869142" y="5229994"/>
            <a:ext cx="1041971" cy="420878"/>
          </a:xfrm>
        </p:spPr>
        <p:txBody>
          <a:bodyPr>
            <a:normAutofit/>
          </a:bodyPr>
          <a:lstStyle>
            <a:lvl1pPr marL="0" indent="0">
              <a:buNone/>
              <a:defRPr sz="1800">
                <a:solidFill>
                  <a:schemeClr val="tx2"/>
                </a:solidFill>
              </a:defRPr>
            </a:lvl1pPr>
          </a:lstStyle>
          <a:p>
            <a:pPr lvl="0"/>
            <a:r>
              <a:rPr lang="en-US"/>
              <a:t>Text here</a:t>
            </a:r>
          </a:p>
        </p:txBody>
      </p:sp>
      <p:sp>
        <p:nvSpPr>
          <p:cNvPr id="20" name="Text Placeholder 20">
            <a:extLst>
              <a:ext uri="{FF2B5EF4-FFF2-40B4-BE49-F238E27FC236}">
                <a16:creationId xmlns:a16="http://schemas.microsoft.com/office/drawing/2014/main" id="{8020DE41-06F6-4B9B-8F52-C95557BC6CA6}"/>
              </a:ext>
            </a:extLst>
          </p:cNvPr>
          <p:cNvSpPr>
            <a:spLocks noGrp="1"/>
          </p:cNvSpPr>
          <p:nvPr>
            <p:ph type="body" sz="quarter" idx="10" hasCustomPrompt="1"/>
          </p:nvPr>
        </p:nvSpPr>
        <p:spPr>
          <a:xfrm>
            <a:off x="1180940" y="493776"/>
            <a:ext cx="4379913" cy="987425"/>
          </a:xfrm>
        </p:spPr>
        <p:txBody>
          <a:bodyPr>
            <a:normAutofit/>
          </a:bodyPr>
          <a:lstStyle>
            <a:lvl1pPr marL="0" indent="0">
              <a:buNone/>
              <a:defRPr sz="4400">
                <a:solidFill>
                  <a:schemeClr val="bg1"/>
                </a:solidFill>
              </a:defRPr>
            </a:lvl1pPr>
          </a:lstStyle>
          <a:p>
            <a:pPr lvl="0"/>
            <a:r>
              <a:rPr lang="en-US" dirty="0"/>
              <a:t>TITLE HERE</a:t>
            </a:r>
          </a:p>
        </p:txBody>
      </p:sp>
    </p:spTree>
    <p:extLst>
      <p:ext uri="{BB962C8B-B14F-4D97-AF65-F5344CB8AC3E}">
        <p14:creationId xmlns:p14="http://schemas.microsoft.com/office/powerpoint/2010/main" val="2779703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15 Screen Video Wall" descr="15 Screen Video Wall">
            <a:hlinkClick r:id="" action="ppaction://media"/>
            <a:extLst>
              <a:ext uri="{FF2B5EF4-FFF2-40B4-BE49-F238E27FC236}">
                <a16:creationId xmlns:a16="http://schemas.microsoft.com/office/drawing/2014/main" id="{8C891E0D-45B5-664F-B20F-4F827570690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86951" y="-25400"/>
            <a:ext cx="8505050" cy="6883400"/>
          </a:xfrm>
          <a:prstGeom prst="rect">
            <a:avLst/>
          </a:prstGeom>
        </p:spPr>
      </p:pic>
      <p:sp>
        <p:nvSpPr>
          <p:cNvPr id="11" name="Rectangle 10">
            <a:extLst>
              <a:ext uri="{FF2B5EF4-FFF2-40B4-BE49-F238E27FC236}">
                <a16:creationId xmlns:a16="http://schemas.microsoft.com/office/drawing/2014/main" id="{3DD7C251-CCCD-47D5-AFDC-5E46E0A03626}"/>
              </a:ext>
            </a:extLst>
          </p:cNvPr>
          <p:cNvSpPr/>
          <p:nvPr userDrawn="1"/>
        </p:nvSpPr>
        <p:spPr>
          <a:xfrm>
            <a:off x="-67735" y="-25400"/>
            <a:ext cx="4668309" cy="68959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70607E96-4E71-44EC-89F2-A6500BF08D97}"/>
              </a:ext>
            </a:extLst>
          </p:cNvPr>
          <p:cNvSpPr>
            <a:spLocks noGrp="1"/>
          </p:cNvSpPr>
          <p:nvPr>
            <p:ph type="body" sz="quarter" idx="10" hasCustomPrompt="1"/>
          </p:nvPr>
        </p:nvSpPr>
        <p:spPr>
          <a:xfrm>
            <a:off x="209550" y="382588"/>
            <a:ext cx="4143375" cy="790575"/>
          </a:xfrm>
        </p:spPr>
        <p:txBody>
          <a:bodyPr>
            <a:normAutofit/>
          </a:bodyPr>
          <a:lstStyle>
            <a:lvl1pPr marL="0" indent="0">
              <a:buNone/>
              <a:defRPr sz="4400" b="1">
                <a:solidFill>
                  <a:schemeClr val="bg1"/>
                </a:solidFill>
                <a:latin typeface="Roboto" panose="02000000000000000000" pitchFamily="2" charset="0"/>
                <a:ea typeface="Roboto" panose="02000000000000000000" pitchFamily="2" charset="0"/>
              </a:defRPr>
            </a:lvl1pPr>
            <a:lvl5pPr>
              <a:defRPr/>
            </a:lvl5pPr>
          </a:lstStyle>
          <a:p>
            <a:pPr lvl="0"/>
            <a:r>
              <a:rPr lang="en-US"/>
              <a:t>TITLE</a:t>
            </a:r>
          </a:p>
        </p:txBody>
      </p:sp>
      <p:sp>
        <p:nvSpPr>
          <p:cNvPr id="14" name="Text Placeholder 12">
            <a:extLst>
              <a:ext uri="{FF2B5EF4-FFF2-40B4-BE49-F238E27FC236}">
                <a16:creationId xmlns:a16="http://schemas.microsoft.com/office/drawing/2014/main" id="{5923BEE0-157B-476F-8EDE-3CE55EA08AAB}"/>
              </a:ext>
            </a:extLst>
          </p:cNvPr>
          <p:cNvSpPr>
            <a:spLocks noGrp="1"/>
          </p:cNvSpPr>
          <p:nvPr>
            <p:ph type="body" sz="quarter" idx="11" hasCustomPrompt="1"/>
          </p:nvPr>
        </p:nvSpPr>
        <p:spPr>
          <a:xfrm>
            <a:off x="209549" y="1254835"/>
            <a:ext cx="4143375" cy="5220577"/>
          </a:xfrm>
        </p:spPr>
        <p:txBody>
          <a:bodyPr>
            <a:normAutofit/>
          </a:bodyPr>
          <a:lstStyle>
            <a:lvl1pPr marL="0" indent="0">
              <a:buNone/>
              <a:defRPr sz="2400" b="0" baseline="0">
                <a:solidFill>
                  <a:schemeClr val="bg1"/>
                </a:solidFill>
                <a:latin typeface="Montserrat" panose="00000500000000000000" pitchFamily="50" charset="0"/>
                <a:ea typeface="Roboto" panose="02000000000000000000" pitchFamily="2" charset="0"/>
              </a:defRPr>
            </a:lvl1pPr>
            <a:lvl5pPr>
              <a:defRPr/>
            </a:lvl5pPr>
          </a:lstStyle>
          <a:p>
            <a:pPr lvl="0"/>
            <a:r>
              <a:rPr lang="en-US"/>
              <a:t>Text</a:t>
            </a:r>
          </a:p>
        </p:txBody>
      </p:sp>
    </p:spTree>
    <p:extLst>
      <p:ext uri="{BB962C8B-B14F-4D97-AF65-F5344CB8AC3E}">
        <p14:creationId xmlns:p14="http://schemas.microsoft.com/office/powerpoint/2010/main" val="2958538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1E8598-12CB-436E-8678-88FAE601F6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C8DABC1-3633-4F2D-A0C6-FA60E3A6B1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41FBABD-EBF1-4287-B04E-3615622F83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81D400-3023-4E90-B5D6-FE380807FEBA}" type="datetimeFigureOut">
              <a:rPr lang="en-US" smtClean="0"/>
              <a:t>10/5/2021</a:t>
            </a:fld>
            <a:endParaRPr lang="en-US"/>
          </a:p>
        </p:txBody>
      </p:sp>
      <p:sp>
        <p:nvSpPr>
          <p:cNvPr id="5" name="Footer Placeholder 4">
            <a:extLst>
              <a:ext uri="{FF2B5EF4-FFF2-40B4-BE49-F238E27FC236}">
                <a16:creationId xmlns:a16="http://schemas.microsoft.com/office/drawing/2014/main" id="{49608F88-BE6C-465D-83A6-70C01B9C16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C38659-A32D-4AD1-A67B-2325139D10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56F49C-FB0B-49C5-B3D6-4B6C3ED2402E}" type="slidenum">
              <a:rPr lang="en-US" smtClean="0"/>
              <a:t>‹#›</a:t>
            </a:fld>
            <a:endParaRPr lang="en-US"/>
          </a:p>
        </p:txBody>
      </p:sp>
    </p:spTree>
    <p:extLst>
      <p:ext uri="{BB962C8B-B14F-4D97-AF65-F5344CB8AC3E}">
        <p14:creationId xmlns:p14="http://schemas.microsoft.com/office/powerpoint/2010/main" val="1272748931"/>
      </p:ext>
    </p:extLst>
  </p:cSld>
  <p:clrMap bg1="lt1" tx1="dk1" bg2="lt2" tx2="dk2" accent1="accent1" accent2="accent2" accent3="accent3" accent4="accent4" accent5="accent5" accent6="accent6" hlink="hlink" folHlink="folHlink"/>
  <p:sldLayoutIdLst>
    <p:sldLayoutId id="2147483661" r:id="rId1"/>
    <p:sldLayoutId id="2147483680" r:id="rId2"/>
    <p:sldLayoutId id="2147483681" r:id="rId3"/>
    <p:sldLayoutId id="2147483695" r:id="rId4"/>
    <p:sldLayoutId id="2147483682" r:id="rId5"/>
    <p:sldLayoutId id="2147483692" r:id="rId6"/>
    <p:sldLayoutId id="2147483683" r:id="rId7"/>
    <p:sldLayoutId id="2147483684" r:id="rId8"/>
    <p:sldLayoutId id="2147483685" r:id="rId9"/>
    <p:sldLayoutId id="2147483686" r:id="rId10"/>
    <p:sldLayoutId id="2147483687" r:id="rId11"/>
    <p:sldLayoutId id="2147483698" r:id="rId12"/>
    <p:sldLayoutId id="2147483701" r:id="rId13"/>
    <p:sldLayoutId id="2147483705" r:id="rId14"/>
    <p:sldLayoutId id="2147483714" r:id="rId15"/>
    <p:sldLayoutId id="2147483706" r:id="rId16"/>
    <p:sldLayoutId id="2147483707" r:id="rId17"/>
    <p:sldLayoutId id="2147483708" r:id="rId18"/>
    <p:sldLayoutId id="2147483709" r:id="rId19"/>
    <p:sldLayoutId id="2147483710" r:id="rId20"/>
    <p:sldLayoutId id="2147483711" r:id="rId21"/>
    <p:sldLayoutId id="2147483712" r:id="rId22"/>
    <p:sldLayoutId id="2147483702" r:id="rId23"/>
    <p:sldLayoutId id="2147483703" r:id="rId24"/>
    <p:sldLayoutId id="2147483704" r:id="rId25"/>
    <p:sldLayoutId id="2147483713"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10.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11.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7.jpg"/><Relationship Id="rId7"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38.jpeg"/><Relationship Id="rId5" Type="http://schemas.openxmlformats.org/officeDocument/2006/relationships/image" Target="../media/image69.jpeg"/><Relationship Id="rId4" Type="http://schemas.openxmlformats.org/officeDocument/2006/relationships/image" Target="../media/image6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2.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15.xml"/><Relationship Id="rId6" Type="http://schemas.openxmlformats.org/officeDocument/2006/relationships/image" Target="../media/image53.emf"/><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6649752-44F6-49CE-AEA1-AD080AB486D1}"/>
              </a:ext>
            </a:extLst>
          </p:cNvPr>
          <p:cNvSpPr/>
          <p:nvPr/>
        </p:nvSpPr>
        <p:spPr>
          <a:xfrm>
            <a:off x="1060053" y="709613"/>
            <a:ext cx="5517088" cy="5766138"/>
          </a:xfrm>
          <a:prstGeom prst="rect">
            <a:avLst/>
          </a:prstGeom>
          <a:solidFill>
            <a:schemeClr val="tx2">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273E771-D74B-4F3E-849D-0DD61A10E741}"/>
              </a:ext>
            </a:extLst>
          </p:cNvPr>
          <p:cNvSpPr txBox="1"/>
          <p:nvPr/>
        </p:nvSpPr>
        <p:spPr>
          <a:xfrm>
            <a:off x="1345280" y="1129486"/>
            <a:ext cx="4946634" cy="2292935"/>
          </a:xfrm>
          <a:prstGeom prst="rect">
            <a:avLst/>
          </a:prstGeom>
          <a:noFill/>
        </p:spPr>
        <p:txBody>
          <a:bodyPr wrap="square" lIns="91440" tIns="45720" rIns="91440" bIns="45720" rtlCol="0" anchor="t">
            <a:spAutoFit/>
          </a:bodyPr>
          <a:lstStyle/>
          <a:p>
            <a:pPr algn="ctr">
              <a:spcBef>
                <a:spcPts val="600"/>
              </a:spcBef>
              <a:spcAft>
                <a:spcPts val="2400"/>
              </a:spcAft>
            </a:pPr>
            <a:r>
              <a:rPr lang="en-US" sz="4000" dirty="0">
                <a:solidFill>
                  <a:schemeClr val="bg1"/>
                </a:solidFill>
                <a:latin typeface="+mj-lt"/>
                <a:cs typeface="Arial" panose="020B0604020202020204" pitchFamily="34" charset="0"/>
              </a:rPr>
              <a:t>BrightSign AU335</a:t>
            </a:r>
          </a:p>
          <a:p>
            <a:pPr algn="ctr"/>
            <a:r>
              <a:rPr lang="en-US" sz="2200" spc="200" dirty="0">
                <a:solidFill>
                  <a:schemeClr val="bg1"/>
                </a:solidFill>
              </a:rPr>
              <a:t>Ultra-affordable High Bandwidth</a:t>
            </a:r>
            <a:br>
              <a:rPr lang="en-US" sz="2200" spc="200" dirty="0">
                <a:solidFill>
                  <a:schemeClr val="bg1"/>
                </a:solidFill>
              </a:rPr>
            </a:br>
            <a:r>
              <a:rPr lang="en-US" sz="2200" spc="200" dirty="0">
                <a:solidFill>
                  <a:schemeClr val="bg1"/>
                </a:solidFill>
              </a:rPr>
              <a:t>Digital Audio Player</a:t>
            </a:r>
          </a:p>
          <a:p>
            <a:pPr>
              <a:spcBef>
                <a:spcPts val="1800"/>
              </a:spcBef>
            </a:pPr>
            <a:endParaRPr lang="en-US" sz="2400" dirty="0">
              <a:solidFill>
                <a:schemeClr val="bg1"/>
              </a:solidFill>
              <a:latin typeface="+mj-lt"/>
            </a:endParaRPr>
          </a:p>
        </p:txBody>
      </p:sp>
      <p:sp>
        <p:nvSpPr>
          <p:cNvPr id="3" name="TextBox 2">
            <a:extLst>
              <a:ext uri="{FF2B5EF4-FFF2-40B4-BE49-F238E27FC236}">
                <a16:creationId xmlns:a16="http://schemas.microsoft.com/office/drawing/2014/main" id="{E26D5BAD-99F3-4318-AD98-4AE287D7012E}"/>
              </a:ext>
            </a:extLst>
          </p:cNvPr>
          <p:cNvSpPr txBox="1"/>
          <p:nvPr/>
        </p:nvSpPr>
        <p:spPr>
          <a:xfrm>
            <a:off x="11008663" y="6539909"/>
            <a:ext cx="984565" cy="261610"/>
          </a:xfrm>
          <a:prstGeom prst="rect">
            <a:avLst/>
          </a:prstGeom>
          <a:noFill/>
        </p:spPr>
        <p:txBody>
          <a:bodyPr wrap="none" rtlCol="0">
            <a:spAutoFit/>
          </a:bodyPr>
          <a:lstStyle/>
          <a:p>
            <a:r>
              <a:rPr lang="en-US" sz="1100" dirty="0">
                <a:latin typeface="Myriad Pro" panose="020B0503030403020204" charset="0"/>
              </a:rPr>
              <a:t>October 2021</a:t>
            </a:r>
          </a:p>
        </p:txBody>
      </p:sp>
      <p:pic>
        <p:nvPicPr>
          <p:cNvPr id="11" name="Picture 10" descr="A screen shot of a computer&#10;&#10;Description automatically generated">
            <a:extLst>
              <a:ext uri="{FF2B5EF4-FFF2-40B4-BE49-F238E27FC236}">
                <a16:creationId xmlns:a16="http://schemas.microsoft.com/office/drawing/2014/main" id="{815D95EC-9D0F-403A-A314-B296E6708EAC}"/>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15300" y="3773648"/>
            <a:ext cx="4946634" cy="2158872"/>
          </a:xfrm>
          <a:prstGeom prst="rect">
            <a:avLst/>
          </a:prstGeom>
        </p:spPr>
      </p:pic>
      <p:pic>
        <p:nvPicPr>
          <p:cNvPr id="12" name="Picture 2" descr="Sound wave background audio music Royalty Free Vector Image">
            <a:extLst>
              <a:ext uri="{FF2B5EF4-FFF2-40B4-BE49-F238E27FC236}">
                <a16:creationId xmlns:a16="http://schemas.microsoft.com/office/drawing/2014/main" id="{3EFBE7CB-28AD-4977-84CD-06EFE91749C5}"/>
              </a:ext>
            </a:extLst>
          </p:cNvPr>
          <p:cNvPicPr>
            <a:picLocks noChangeAspect="1" noChangeArrowheads="1"/>
          </p:cNvPicPr>
          <p:nvPr/>
        </p:nvPicPr>
        <p:blipFill rotWithShape="1">
          <a:blip r:embed="rId4">
            <a:clrChange>
              <a:clrFrom>
                <a:srgbClr val="FFFFFF"/>
              </a:clrFrom>
              <a:clrTo>
                <a:srgbClr val="FFFFFF">
                  <a:alpha val="0"/>
                </a:srgbClr>
              </a:clrTo>
            </a:clrChange>
            <a:duotone>
              <a:prstClr val="black"/>
              <a:schemeClr val="bg1">
                <a:lumMod val="60000"/>
                <a:lumOff val="40000"/>
                <a:tint val="45000"/>
                <a:satMod val="400000"/>
              </a:schemeClr>
            </a:duotone>
            <a:extLst>
              <a:ext uri="{28A0092B-C50C-407E-A947-70E740481C1C}">
                <a14:useLocalDpi xmlns:a14="http://schemas.microsoft.com/office/drawing/2010/main" val="0"/>
              </a:ext>
            </a:extLst>
          </a:blip>
          <a:srcRect t="22951" b="21421"/>
          <a:stretch/>
        </p:blipFill>
        <p:spPr bwMode="auto">
          <a:xfrm>
            <a:off x="2019808" y="2949189"/>
            <a:ext cx="3597578" cy="158895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85001B01-B8FB-4D91-B92C-13033F395072}"/>
              </a:ext>
            </a:extLst>
          </p:cNvPr>
          <p:cNvCxnSpPr/>
          <p:nvPr/>
        </p:nvCxnSpPr>
        <p:spPr>
          <a:xfrm>
            <a:off x="1985035" y="1783127"/>
            <a:ext cx="3667125"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0684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DBA82A-3215-4049-86DD-EFF74FA293F0}"/>
              </a:ext>
            </a:extLst>
          </p:cNvPr>
          <p:cNvSpPr>
            <a:spLocks noGrp="1"/>
          </p:cNvSpPr>
          <p:nvPr>
            <p:ph type="body" sz="quarter" idx="13"/>
          </p:nvPr>
        </p:nvSpPr>
        <p:spPr>
          <a:xfrm>
            <a:off x="505585" y="307520"/>
            <a:ext cx="8283180" cy="663524"/>
          </a:xfrm>
        </p:spPr>
        <p:txBody>
          <a:bodyPr anchor="ctr">
            <a:normAutofit/>
          </a:bodyPr>
          <a:lstStyle/>
          <a:p>
            <a:r>
              <a:rPr lang="en-US" sz="4000" cap="all" dirty="0">
                <a:latin typeface="+mj-lt"/>
              </a:rPr>
              <a:t>AU335 Applications</a:t>
            </a:r>
          </a:p>
        </p:txBody>
      </p:sp>
      <p:sp>
        <p:nvSpPr>
          <p:cNvPr id="4" name="Content Placeholder 3">
            <a:extLst>
              <a:ext uri="{FF2B5EF4-FFF2-40B4-BE49-F238E27FC236}">
                <a16:creationId xmlns:a16="http://schemas.microsoft.com/office/drawing/2014/main" id="{A9C66E3A-F1B5-4683-A75D-F0C83FCE9C35}"/>
              </a:ext>
            </a:extLst>
          </p:cNvPr>
          <p:cNvSpPr>
            <a:spLocks noGrp="1"/>
          </p:cNvSpPr>
          <p:nvPr>
            <p:ph type="body" sz="quarter" idx="15"/>
          </p:nvPr>
        </p:nvSpPr>
        <p:spPr>
          <a:xfrm>
            <a:off x="505585" y="1021376"/>
            <a:ext cx="8605523" cy="497698"/>
          </a:xfrm>
        </p:spPr>
        <p:txBody>
          <a:bodyPr>
            <a:normAutofit/>
          </a:bodyPr>
          <a:lstStyle/>
          <a:p>
            <a:r>
              <a:rPr lang="en-US" sz="2800" spc="100" dirty="0">
                <a:solidFill>
                  <a:schemeClr val="accent2"/>
                </a:solidFill>
              </a:rPr>
              <a:t>Background audio distribution</a:t>
            </a:r>
          </a:p>
        </p:txBody>
      </p:sp>
      <p:sp>
        <p:nvSpPr>
          <p:cNvPr id="7" name="Text Placeholder 6">
            <a:extLst>
              <a:ext uri="{FF2B5EF4-FFF2-40B4-BE49-F238E27FC236}">
                <a16:creationId xmlns:a16="http://schemas.microsoft.com/office/drawing/2014/main" id="{976B905A-E90E-4258-8132-4AC590298332}"/>
              </a:ext>
            </a:extLst>
          </p:cNvPr>
          <p:cNvSpPr>
            <a:spLocks noGrp="1"/>
          </p:cNvSpPr>
          <p:nvPr>
            <p:ph type="body" sz="quarter" idx="22"/>
          </p:nvPr>
        </p:nvSpPr>
        <p:spPr>
          <a:xfrm>
            <a:off x="505584" y="1940632"/>
            <a:ext cx="5849167" cy="4453589"/>
          </a:xfrm>
        </p:spPr>
        <p:txBody>
          <a:bodyPr anchor="ctr">
            <a:noAutofit/>
          </a:bodyPr>
          <a:lstStyle/>
          <a:p>
            <a:pPr>
              <a:lnSpc>
                <a:spcPct val="100000"/>
              </a:lnSpc>
              <a:spcBef>
                <a:spcPts val="0"/>
              </a:spcBef>
              <a:spcAft>
                <a:spcPts val="1800"/>
              </a:spcAft>
              <a:buFont typeface="Arial" panose="020B0604020202020204" pitchFamily="34" charset="0"/>
              <a:buChar char="•"/>
            </a:pPr>
            <a:r>
              <a:rPr lang="en-US" sz="2000" b="0" i="0" dirty="0">
                <a:solidFill>
                  <a:schemeClr val="tx1"/>
                </a:solidFill>
                <a:effectLst/>
              </a:rPr>
              <a:t>Distributes audio to your venue </a:t>
            </a:r>
            <a:r>
              <a:rPr lang="en-US" sz="2000" dirty="0"/>
              <a:t>c</a:t>
            </a:r>
            <a:r>
              <a:rPr lang="en-US" sz="2000" b="0" i="0" dirty="0">
                <a:solidFill>
                  <a:schemeClr val="tx1"/>
                </a:solidFill>
                <a:effectLst/>
              </a:rPr>
              <a:t>ost-effectively including ARC/eARC support</a:t>
            </a:r>
          </a:p>
          <a:p>
            <a:pPr>
              <a:lnSpc>
                <a:spcPct val="100000"/>
              </a:lnSpc>
              <a:spcBef>
                <a:spcPts val="0"/>
              </a:spcBef>
              <a:spcAft>
                <a:spcPts val="1800"/>
              </a:spcAft>
              <a:buFont typeface="Arial" panose="020B0604020202020204" pitchFamily="34" charset="0"/>
              <a:buChar char="•"/>
            </a:pPr>
            <a:r>
              <a:rPr lang="en-US" sz="2000" dirty="0"/>
              <a:t>Routes up to 3 individual audio files simultaneously</a:t>
            </a:r>
          </a:p>
          <a:p>
            <a:pPr>
              <a:lnSpc>
                <a:spcPct val="100000"/>
              </a:lnSpc>
              <a:spcBef>
                <a:spcPts val="0"/>
              </a:spcBef>
              <a:spcAft>
                <a:spcPts val="1800"/>
              </a:spcAft>
              <a:buFont typeface="Arial" panose="020B0604020202020204" pitchFamily="34" charset="0"/>
              <a:buChar char="•"/>
            </a:pPr>
            <a:r>
              <a:rPr lang="en-US" sz="2000" dirty="0"/>
              <a:t>Delivers audio mixing for applications such as voice message overlays on top of background music</a:t>
            </a:r>
          </a:p>
          <a:p>
            <a:pPr>
              <a:lnSpc>
                <a:spcPct val="100000"/>
              </a:lnSpc>
              <a:spcBef>
                <a:spcPts val="0"/>
              </a:spcBef>
              <a:spcAft>
                <a:spcPts val="1800"/>
              </a:spcAft>
              <a:buFont typeface="Arial" panose="020B0604020202020204" pitchFamily="34" charset="0"/>
              <a:buChar char="•"/>
            </a:pPr>
            <a:r>
              <a:rPr lang="en-US" sz="2000" dirty="0"/>
              <a:t>Extends audio distribution with multi-player synchronization support</a:t>
            </a:r>
          </a:p>
          <a:p>
            <a:pPr>
              <a:lnSpc>
                <a:spcPct val="100000"/>
              </a:lnSpc>
              <a:spcBef>
                <a:spcPts val="0"/>
              </a:spcBef>
              <a:spcAft>
                <a:spcPts val="1800"/>
              </a:spcAft>
              <a:buFont typeface="Arial" panose="020B0604020202020204" pitchFamily="34" charset="0"/>
              <a:buChar char="•"/>
            </a:pPr>
            <a:r>
              <a:rPr lang="en-US" sz="2000" dirty="0"/>
              <a:t>Supports a </a:t>
            </a:r>
            <a:r>
              <a:rPr lang="en-US" sz="2000" b="0" i="0" dirty="0">
                <a:solidFill>
                  <a:schemeClr val="tx1"/>
                </a:solidFill>
                <a:effectLst/>
              </a:rPr>
              <a:t>JavaScript programming environment</a:t>
            </a:r>
          </a:p>
        </p:txBody>
      </p:sp>
      <p:pic>
        <p:nvPicPr>
          <p:cNvPr id="9" name="Picture 2" descr="In-Store Music Providers &amp; Experts In Background Music | Imagesound">
            <a:extLst>
              <a:ext uri="{FF2B5EF4-FFF2-40B4-BE49-F238E27FC236}">
                <a16:creationId xmlns:a16="http://schemas.microsoft.com/office/drawing/2014/main" id="{F6AA76A5-EA8F-4CAF-BC4E-33F0C52F999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7335" t="3144" b="6722"/>
          <a:stretch/>
        </p:blipFill>
        <p:spPr bwMode="auto">
          <a:xfrm>
            <a:off x="8433996" y="2475064"/>
            <a:ext cx="3252422" cy="1894584"/>
          </a:xfrm>
          <a:prstGeom prst="rect">
            <a:avLst/>
          </a:prstGeom>
          <a:ln w="12700">
            <a:solidFill>
              <a:schemeClr val="bg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4" descr="Bose Professional Audio | Activate The Space">
            <a:extLst>
              <a:ext uri="{FF2B5EF4-FFF2-40B4-BE49-F238E27FC236}">
                <a16:creationId xmlns:a16="http://schemas.microsoft.com/office/drawing/2014/main" id="{2BC0ED51-6862-4826-8D0D-D3D07365A4F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853" r="10924" b="-853"/>
          <a:stretch/>
        </p:blipFill>
        <p:spPr bwMode="auto">
          <a:xfrm>
            <a:off x="8433996" y="220206"/>
            <a:ext cx="3252422" cy="2101977"/>
          </a:xfrm>
          <a:prstGeom prst="rect">
            <a:avLst/>
          </a:prstGeom>
          <a:ln w="12700">
            <a:solidFill>
              <a:schemeClr val="bg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8" descr="Waiting rooms may be a missed opportunity in facility design | HFM">
            <a:extLst>
              <a:ext uri="{FF2B5EF4-FFF2-40B4-BE49-F238E27FC236}">
                <a16:creationId xmlns:a16="http://schemas.microsoft.com/office/drawing/2014/main" id="{87EF7251-F848-455B-B9C7-DFF2C3ED382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433999" y="4522530"/>
            <a:ext cx="3252419" cy="2101977"/>
          </a:xfrm>
          <a:prstGeom prst="rect">
            <a:avLst/>
          </a:prstGeom>
          <a:ln w="12700">
            <a:solidFill>
              <a:schemeClr val="bg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6" name="Picture 8" descr="Vector Music Background Png , Free Transparent Clipart - ClipartKey">
            <a:extLst>
              <a:ext uri="{FF2B5EF4-FFF2-40B4-BE49-F238E27FC236}">
                <a16:creationId xmlns:a16="http://schemas.microsoft.com/office/drawing/2014/main" id="{1642B5F9-3347-4B73-9652-88E651FE0DE9}"/>
              </a:ext>
            </a:extLst>
          </p:cNvPr>
          <p:cNvPicPr>
            <a:picLocks noChangeAspect="1" noChangeArrowheads="1"/>
          </p:cNvPicPr>
          <p:nvPr/>
        </p:nvPicPr>
        <p:blipFill rotWithShape="1">
          <a:blip r:embed="rId6">
            <a:clrChange>
              <a:clrFrom>
                <a:srgbClr val="F7F7F7"/>
              </a:clrFrom>
              <a:clrTo>
                <a:srgbClr val="F7F7F7">
                  <a:alpha val="0"/>
                </a:srgbClr>
              </a:clrTo>
            </a:clrChange>
            <a:duotone>
              <a:prstClr val="black"/>
              <a:schemeClr val="tx1">
                <a:lumMod val="60000"/>
                <a:lumOff val="40000"/>
                <a:tint val="45000"/>
                <a:satMod val="400000"/>
              </a:schemeClr>
            </a:duotone>
            <a:extLst>
              <a:ext uri="{28A0092B-C50C-407E-A947-70E740481C1C}">
                <a14:useLocalDpi xmlns:a14="http://schemas.microsoft.com/office/drawing/2010/main" val="0"/>
              </a:ext>
            </a:extLst>
          </a:blip>
          <a:srcRect l="26461" r="21017"/>
          <a:stretch/>
        </p:blipFill>
        <p:spPr bwMode="auto">
          <a:xfrm>
            <a:off x="6486319" y="1678235"/>
            <a:ext cx="2026154" cy="4453589"/>
          </a:xfrm>
          <a:prstGeom prst="rect">
            <a:avLst/>
          </a:prstGeom>
          <a:noFill/>
          <a:extLst>
            <a:ext uri="{909E8E84-426E-40DD-AFC4-6F175D3DCCD1}">
              <a14:hiddenFill xmlns:a14="http://schemas.microsoft.com/office/drawing/2010/main">
                <a:solidFill>
                  <a:srgbClr val="FFFFFF"/>
                </a:solidFill>
              </a14:hiddenFill>
            </a:ext>
          </a:extLst>
        </p:spPr>
      </p:pic>
      <p:pic>
        <p:nvPicPr>
          <p:cNvPr id="12" name="Graphic 11" descr="Volume with solid fill">
            <a:extLst>
              <a:ext uri="{FF2B5EF4-FFF2-40B4-BE49-F238E27FC236}">
                <a16:creationId xmlns:a16="http://schemas.microsoft.com/office/drawing/2014/main" id="{A8463957-BCEA-4961-BC1F-DCB6C914A9D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00596" y="912882"/>
            <a:ext cx="914400" cy="914400"/>
          </a:xfrm>
          <a:prstGeom prst="rect">
            <a:avLst/>
          </a:prstGeom>
        </p:spPr>
      </p:pic>
    </p:spTree>
    <p:extLst>
      <p:ext uri="{BB962C8B-B14F-4D97-AF65-F5344CB8AC3E}">
        <p14:creationId xmlns:p14="http://schemas.microsoft.com/office/powerpoint/2010/main" val="615086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DBA82A-3215-4049-86DD-EFF74FA293F0}"/>
              </a:ext>
            </a:extLst>
          </p:cNvPr>
          <p:cNvSpPr>
            <a:spLocks noGrp="1"/>
          </p:cNvSpPr>
          <p:nvPr>
            <p:ph type="body" sz="quarter" idx="13"/>
          </p:nvPr>
        </p:nvSpPr>
        <p:spPr>
          <a:xfrm>
            <a:off x="505585" y="307520"/>
            <a:ext cx="8283180" cy="663524"/>
          </a:xfrm>
        </p:spPr>
        <p:txBody>
          <a:bodyPr anchor="ctr">
            <a:normAutofit/>
          </a:bodyPr>
          <a:lstStyle/>
          <a:p>
            <a:r>
              <a:rPr lang="en-US" sz="4000" cap="all" dirty="0">
                <a:latin typeface="+mj-lt"/>
              </a:rPr>
              <a:t>AU335 Applications</a:t>
            </a:r>
          </a:p>
        </p:txBody>
      </p:sp>
      <p:sp>
        <p:nvSpPr>
          <p:cNvPr id="4" name="Content Placeholder 3">
            <a:extLst>
              <a:ext uri="{FF2B5EF4-FFF2-40B4-BE49-F238E27FC236}">
                <a16:creationId xmlns:a16="http://schemas.microsoft.com/office/drawing/2014/main" id="{A9C66E3A-F1B5-4683-A75D-F0C83FCE9C35}"/>
              </a:ext>
            </a:extLst>
          </p:cNvPr>
          <p:cNvSpPr>
            <a:spLocks noGrp="1"/>
          </p:cNvSpPr>
          <p:nvPr>
            <p:ph type="body" sz="quarter" idx="15"/>
          </p:nvPr>
        </p:nvSpPr>
        <p:spPr>
          <a:xfrm>
            <a:off x="505585" y="1021376"/>
            <a:ext cx="8605523" cy="497698"/>
          </a:xfrm>
        </p:spPr>
        <p:txBody>
          <a:bodyPr>
            <a:normAutofit/>
          </a:bodyPr>
          <a:lstStyle/>
          <a:p>
            <a:r>
              <a:rPr lang="en-US" sz="2800" spc="100" dirty="0">
                <a:solidFill>
                  <a:schemeClr val="accent2"/>
                </a:solidFill>
              </a:rPr>
              <a:t>Interactive &amp; immersive experiences</a:t>
            </a:r>
          </a:p>
        </p:txBody>
      </p:sp>
      <p:sp>
        <p:nvSpPr>
          <p:cNvPr id="7" name="Text Placeholder 6">
            <a:extLst>
              <a:ext uri="{FF2B5EF4-FFF2-40B4-BE49-F238E27FC236}">
                <a16:creationId xmlns:a16="http://schemas.microsoft.com/office/drawing/2014/main" id="{976B905A-E90E-4258-8132-4AC590298332}"/>
              </a:ext>
            </a:extLst>
          </p:cNvPr>
          <p:cNvSpPr>
            <a:spLocks noGrp="1"/>
          </p:cNvSpPr>
          <p:nvPr>
            <p:ph type="body" sz="quarter" idx="22"/>
          </p:nvPr>
        </p:nvSpPr>
        <p:spPr>
          <a:xfrm>
            <a:off x="505584" y="2032732"/>
            <a:ext cx="5849167" cy="4361490"/>
          </a:xfrm>
        </p:spPr>
        <p:txBody>
          <a:bodyPr anchor="ctr">
            <a:normAutofit lnSpcReduction="10000"/>
          </a:bodyPr>
          <a:lstStyle/>
          <a:p>
            <a:pPr>
              <a:lnSpc>
                <a:spcPct val="100000"/>
              </a:lnSpc>
              <a:spcBef>
                <a:spcPts val="0"/>
              </a:spcBef>
              <a:spcAft>
                <a:spcPts val="3600"/>
              </a:spcAft>
            </a:pPr>
            <a:r>
              <a:rPr lang="en-US" sz="2400" dirty="0">
                <a:solidFill>
                  <a:schemeClr val="tx1"/>
                </a:solidFill>
              </a:rPr>
              <a:t>Add audio to </a:t>
            </a:r>
            <a:r>
              <a:rPr lang="en-US" sz="2400" dirty="0"/>
              <a:t>exhibits &amp; </a:t>
            </a:r>
            <a:r>
              <a:rPr lang="en-US" sz="2400" dirty="0">
                <a:solidFill>
                  <a:schemeClr val="tx1"/>
                </a:solidFill>
              </a:rPr>
              <a:t>experiences</a:t>
            </a:r>
          </a:p>
          <a:p>
            <a:pPr>
              <a:lnSpc>
                <a:spcPct val="100000"/>
              </a:lnSpc>
              <a:spcBef>
                <a:spcPts val="0"/>
              </a:spcBef>
              <a:spcAft>
                <a:spcPts val="3600"/>
              </a:spcAft>
            </a:pPr>
            <a:r>
              <a:rPr lang="en-US" sz="2400" dirty="0"/>
              <a:t>Engage audiences with interactive sound selections</a:t>
            </a:r>
            <a:endParaRPr lang="en-US" sz="2400" dirty="0">
              <a:solidFill>
                <a:schemeClr val="tx1"/>
              </a:solidFill>
            </a:endParaRPr>
          </a:p>
          <a:p>
            <a:pPr>
              <a:lnSpc>
                <a:spcPct val="100000"/>
              </a:lnSpc>
              <a:spcBef>
                <a:spcPts val="0"/>
              </a:spcBef>
              <a:spcAft>
                <a:spcPts val="3600"/>
              </a:spcAft>
            </a:pPr>
            <a:r>
              <a:rPr lang="en-US" sz="2400" dirty="0">
                <a:solidFill>
                  <a:schemeClr val="tx1"/>
                </a:solidFill>
              </a:rPr>
              <a:t>Use synchronization to expand audio sources</a:t>
            </a:r>
          </a:p>
          <a:p>
            <a:pPr>
              <a:lnSpc>
                <a:spcPct val="100000"/>
              </a:lnSpc>
              <a:spcBef>
                <a:spcPts val="0"/>
              </a:spcBef>
              <a:spcAft>
                <a:spcPts val="3600"/>
              </a:spcAft>
            </a:pPr>
            <a:r>
              <a:rPr lang="en-US" sz="2400" dirty="0">
                <a:solidFill>
                  <a:schemeClr val="tx1"/>
                </a:solidFill>
              </a:rPr>
              <a:t>Link audio to control lighting &amp; visuals</a:t>
            </a:r>
          </a:p>
          <a:p>
            <a:pPr>
              <a:lnSpc>
                <a:spcPct val="100000"/>
              </a:lnSpc>
              <a:spcBef>
                <a:spcPts val="0"/>
              </a:spcBef>
              <a:spcAft>
                <a:spcPts val="3600"/>
              </a:spcAft>
            </a:pPr>
            <a:r>
              <a:rPr lang="en-US" sz="2400" dirty="0">
                <a:solidFill>
                  <a:schemeClr val="tx1"/>
                </a:solidFill>
              </a:rPr>
              <a:t>Create immersive experiences</a:t>
            </a:r>
          </a:p>
        </p:txBody>
      </p:sp>
      <p:pic>
        <p:nvPicPr>
          <p:cNvPr id="13" name="Picture 12" descr="A screenshot of a computer&#10;&#10;Description automatically generated">
            <a:extLst>
              <a:ext uri="{FF2B5EF4-FFF2-40B4-BE49-F238E27FC236}">
                <a16:creationId xmlns:a16="http://schemas.microsoft.com/office/drawing/2014/main" id="{0CC472D4-FEF6-4C4B-9003-72241333D1E9}"/>
              </a:ext>
            </a:extLst>
          </p:cNvPr>
          <p:cNvPicPr>
            <a:picLocks noChangeAspect="1"/>
          </p:cNvPicPr>
          <p:nvPr/>
        </p:nvPicPr>
        <p:blipFill>
          <a:blip r:embed="rId3"/>
          <a:stretch>
            <a:fillRect/>
          </a:stretch>
        </p:blipFill>
        <p:spPr>
          <a:xfrm>
            <a:off x="8381241" y="2491541"/>
            <a:ext cx="3305175" cy="1917148"/>
          </a:xfrm>
          <a:prstGeom prst="rect">
            <a:avLst/>
          </a:prstGeom>
          <a:ln>
            <a:noFill/>
          </a:ln>
          <a:effectLst>
            <a:outerShdw blurRad="50800" dist="38100" dir="8100000" algn="tr" rotWithShape="0">
              <a:prstClr val="black">
                <a:alpha val="40000"/>
              </a:prstClr>
            </a:outerShdw>
          </a:effectLst>
        </p:spPr>
      </p:pic>
      <p:pic>
        <p:nvPicPr>
          <p:cNvPr id="15" name="Picture 14">
            <a:extLst>
              <a:ext uri="{FF2B5EF4-FFF2-40B4-BE49-F238E27FC236}">
                <a16:creationId xmlns:a16="http://schemas.microsoft.com/office/drawing/2014/main" id="{893DE9E7-534B-4F1B-A729-B08F912179A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7656" b="10594"/>
          <a:stretch/>
        </p:blipFill>
        <p:spPr>
          <a:xfrm>
            <a:off x="8458210" y="4715031"/>
            <a:ext cx="3228206" cy="1917148"/>
          </a:xfrm>
          <a:prstGeom prst="rect">
            <a:avLst/>
          </a:prstGeom>
          <a:ln>
            <a:noFill/>
          </a:ln>
          <a:effectLst>
            <a:outerShdw blurRad="50800" dist="38100" dir="8100000" algn="tr" rotWithShape="0">
              <a:prstClr val="black">
                <a:alpha val="40000"/>
              </a:prstClr>
            </a:outerShdw>
          </a:effectLst>
        </p:spPr>
      </p:pic>
      <p:pic>
        <p:nvPicPr>
          <p:cNvPr id="5124" name="Picture 4" descr="Bose Audio High Res Stock Images | Shutterstock">
            <a:extLst>
              <a:ext uri="{FF2B5EF4-FFF2-40B4-BE49-F238E27FC236}">
                <a16:creationId xmlns:a16="http://schemas.microsoft.com/office/drawing/2014/main" id="{490057AE-EFE4-4CA8-B76B-4D54B8349FE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498" b="9618"/>
          <a:stretch/>
        </p:blipFill>
        <p:spPr bwMode="auto">
          <a:xfrm>
            <a:off x="8381241" y="268052"/>
            <a:ext cx="3305175" cy="1917148"/>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ED7B15AF-1F67-4C1E-A96E-439CAAC65BE6}"/>
              </a:ext>
            </a:extLst>
          </p:cNvPr>
          <p:cNvGrpSpPr/>
          <p:nvPr/>
        </p:nvGrpSpPr>
        <p:grpSpPr>
          <a:xfrm>
            <a:off x="6757554" y="769678"/>
            <a:ext cx="1627317" cy="5512710"/>
            <a:chOff x="6757554" y="769678"/>
            <a:chExt cx="1627317" cy="5512710"/>
          </a:xfrm>
        </p:grpSpPr>
        <p:pic>
          <p:nvPicPr>
            <p:cNvPr id="16" name="Picture 2" descr="Sound wave background audio music Royalty Free Vector Image">
              <a:extLst>
                <a:ext uri="{FF2B5EF4-FFF2-40B4-BE49-F238E27FC236}">
                  <a16:creationId xmlns:a16="http://schemas.microsoft.com/office/drawing/2014/main" id="{EA57DA3C-8E00-4E54-A5C7-6F9801FC141E}"/>
                </a:ext>
              </a:extLst>
            </p:cNvPr>
            <p:cNvPicPr>
              <a:picLocks noChangeAspect="1" noChangeArrowheads="1"/>
            </p:cNvPicPr>
            <p:nvPr/>
          </p:nvPicPr>
          <p:blipFill rotWithShape="1">
            <a:blip r:embed="rId6">
              <a:clrChange>
                <a:clrFrom>
                  <a:srgbClr val="FFFFFF"/>
                </a:clrFrom>
                <a:clrTo>
                  <a:srgbClr val="FFFFFF">
                    <a:alpha val="0"/>
                  </a:srgbClr>
                </a:clrTo>
              </a:clrChange>
              <a:duotone>
                <a:prstClr val="black"/>
                <a:schemeClr val="tx1">
                  <a:lumMod val="60000"/>
                  <a:lumOff val="40000"/>
                  <a:tint val="45000"/>
                  <a:satMod val="400000"/>
                </a:schemeClr>
              </a:duotone>
              <a:extLst>
                <a:ext uri="{28A0092B-C50C-407E-A947-70E740481C1C}">
                  <a14:useLocalDpi xmlns:a14="http://schemas.microsoft.com/office/drawing/2010/main" val="0"/>
                </a:ext>
              </a:extLst>
            </a:blip>
            <a:srcRect t="22951" b="21421"/>
            <a:stretch/>
          </p:blipFill>
          <p:spPr bwMode="auto">
            <a:xfrm rot="16200000" flipH="1">
              <a:off x="4814858" y="2712374"/>
              <a:ext cx="5512710" cy="1627317"/>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Volume with solid fill">
              <a:extLst>
                <a:ext uri="{FF2B5EF4-FFF2-40B4-BE49-F238E27FC236}">
                  <a16:creationId xmlns:a16="http://schemas.microsoft.com/office/drawing/2014/main" id="{67D01155-F9A4-4465-AAF7-4E3CCA1A587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14013" y="3159015"/>
              <a:ext cx="914400" cy="914400"/>
            </a:xfrm>
            <a:prstGeom prst="rect">
              <a:avLst/>
            </a:prstGeom>
          </p:spPr>
        </p:pic>
        <p:pic>
          <p:nvPicPr>
            <p:cNvPr id="11" name="Graphic 10" descr="Volume with solid fill">
              <a:extLst>
                <a:ext uri="{FF2B5EF4-FFF2-40B4-BE49-F238E27FC236}">
                  <a16:creationId xmlns:a16="http://schemas.microsoft.com/office/drawing/2014/main" id="{DEABD4B0-21B6-4208-BF3A-39EE9482395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14013" y="4502832"/>
              <a:ext cx="914400" cy="914400"/>
            </a:xfrm>
            <a:prstGeom prst="rect">
              <a:avLst/>
            </a:prstGeom>
          </p:spPr>
        </p:pic>
        <p:pic>
          <p:nvPicPr>
            <p:cNvPr id="12" name="Graphic 11" descr="Volume with solid fill">
              <a:extLst>
                <a:ext uri="{FF2B5EF4-FFF2-40B4-BE49-F238E27FC236}">
                  <a16:creationId xmlns:a16="http://schemas.microsoft.com/office/drawing/2014/main" id="{1BB3DEC8-3384-41BE-BEAA-A8A56BEDC8D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14013" y="1815198"/>
              <a:ext cx="914400" cy="914400"/>
            </a:xfrm>
            <a:prstGeom prst="rect">
              <a:avLst/>
            </a:prstGeom>
          </p:spPr>
        </p:pic>
      </p:grpSp>
    </p:spTree>
    <p:extLst>
      <p:ext uri="{BB962C8B-B14F-4D97-AF65-F5344CB8AC3E}">
        <p14:creationId xmlns:p14="http://schemas.microsoft.com/office/powerpoint/2010/main" val="3486164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15" name="Rectangle 6">
            <a:extLst>
              <a:ext uri="{FF2B5EF4-FFF2-40B4-BE49-F238E27FC236}">
                <a16:creationId xmlns:a16="http://schemas.microsoft.com/office/drawing/2014/main" id="{DA3C47C2-33A2-44B2-BEAB-FEB679075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3324"/>
            <a:ext cx="12192000" cy="6861324"/>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3">
            <a:extLst>
              <a:ext uri="{FF2B5EF4-FFF2-40B4-BE49-F238E27FC236}">
                <a16:creationId xmlns:a16="http://schemas.microsoft.com/office/drawing/2014/main" id="{AD182BA8-54AD-4D9F-8264-B0FA8BB47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246925"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4ED83379-0499-45E1-AB78-6AA230F96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9"/>
            <a:ext cx="9324977" cy="6858479"/>
          </a:xfrm>
          <a:custGeom>
            <a:avLst/>
            <a:gdLst>
              <a:gd name="connsiteX0" fmla="*/ 1246925 w 9324977"/>
              <a:gd name="connsiteY0" fmla="*/ 0 h 6858479"/>
              <a:gd name="connsiteX1" fmla="*/ 5076797 w 9324977"/>
              <a:gd name="connsiteY1" fmla="*/ 0 h 6858479"/>
              <a:gd name="connsiteX2" fmla="*/ 6143025 w 9324977"/>
              <a:gd name="connsiteY2" fmla="*/ 0 h 6858479"/>
              <a:gd name="connsiteX3" fmla="*/ 6148602 w 9324977"/>
              <a:gd name="connsiteY3" fmla="*/ 0 h 6858479"/>
              <a:gd name="connsiteX4" fmla="*/ 9324977 w 9324977"/>
              <a:gd name="connsiteY4" fmla="*/ 6858478 h 6858479"/>
              <a:gd name="connsiteX5" fmla="*/ 3359025 w 9324977"/>
              <a:gd name="connsiteY5" fmla="*/ 6858478 h 6858479"/>
              <a:gd name="connsiteX6" fmla="*/ 3359025 w 9324977"/>
              <a:gd name="connsiteY6" fmla="*/ 6858479 h 6858479"/>
              <a:gd name="connsiteX7" fmla="*/ 0 w 9324977"/>
              <a:gd name="connsiteY7" fmla="*/ 6858479 h 6858479"/>
              <a:gd name="connsiteX8" fmla="*/ 0 w 9324977"/>
              <a:gd name="connsiteY8" fmla="*/ 479 h 6858479"/>
              <a:gd name="connsiteX9" fmla="*/ 1246925 w 9324977"/>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4977" h="6858479">
                <a:moveTo>
                  <a:pt x="1246925" y="0"/>
                </a:moveTo>
                <a:lnTo>
                  <a:pt x="5076797" y="0"/>
                </a:lnTo>
                <a:lnTo>
                  <a:pt x="6143025" y="0"/>
                </a:lnTo>
                <a:lnTo>
                  <a:pt x="6148602" y="0"/>
                </a:lnTo>
                <a:lnTo>
                  <a:pt x="9324977" y="6858478"/>
                </a:lnTo>
                <a:lnTo>
                  <a:pt x="3359025" y="6858478"/>
                </a:lnTo>
                <a:lnTo>
                  <a:pt x="3359025" y="6858479"/>
                </a:lnTo>
                <a:lnTo>
                  <a:pt x="0" y="6858479"/>
                </a:lnTo>
                <a:lnTo>
                  <a:pt x="0" y="479"/>
                </a:lnTo>
                <a:lnTo>
                  <a:pt x="124692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0B0EC69-A3DA-4C6A-9F21-30FB8DE0490A}"/>
              </a:ext>
            </a:extLst>
          </p:cNvPr>
          <p:cNvSpPr>
            <a:spLocks noGrp="1"/>
          </p:cNvSpPr>
          <p:nvPr>
            <p:ph type="title"/>
          </p:nvPr>
        </p:nvSpPr>
        <p:spPr>
          <a:xfrm>
            <a:off x="804672" y="962246"/>
            <a:ext cx="6437700" cy="2611967"/>
          </a:xfrm>
        </p:spPr>
        <p:txBody>
          <a:bodyPr vert="horz" lIns="91440" tIns="45720" rIns="91440" bIns="45720" rtlCol="0" anchor="b">
            <a:normAutofit/>
          </a:bodyPr>
          <a:lstStyle/>
          <a:p>
            <a:pPr algn="l"/>
            <a:r>
              <a:rPr lang="en-US" sz="5400" kern="1200" dirty="0">
                <a:solidFill>
                  <a:schemeClr val="tx1"/>
                </a:solidFill>
                <a:latin typeface="+mj-lt"/>
                <a:ea typeface="+mj-ea"/>
                <a:cs typeface="+mj-cs"/>
              </a:rPr>
              <a:t>Thank you!</a:t>
            </a:r>
          </a:p>
        </p:txBody>
      </p:sp>
    </p:spTree>
    <p:extLst>
      <p:ext uri="{BB962C8B-B14F-4D97-AF65-F5344CB8AC3E}">
        <p14:creationId xmlns:p14="http://schemas.microsoft.com/office/powerpoint/2010/main" val="23864823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rect">
            <a:avLst/>
          </a:prstGeom>
        </p:spPr>
        <p:txBody>
          <a:bodyPr>
            <a:noAutofit/>
          </a:bodyPr>
          <a:lstStyle/>
          <a:p>
            <a:r>
              <a:rPr lang="en-US" b="0" dirty="0">
                <a:ea typeface="Verdana" panose="020B0604030504040204" pitchFamily="34" charset="0"/>
                <a:cs typeface="Verdana" panose="020B0604030504040204" pitchFamily="34" charset="0"/>
              </a:rPr>
              <a:t>BrightSign AU335</a:t>
            </a:r>
          </a:p>
        </p:txBody>
      </p:sp>
      <p:sp>
        <p:nvSpPr>
          <p:cNvPr id="8" name="Text Placeholder 7">
            <a:extLst>
              <a:ext uri="{FF2B5EF4-FFF2-40B4-BE49-F238E27FC236}">
                <a16:creationId xmlns:a16="http://schemas.microsoft.com/office/drawing/2014/main" id="{2FBF0679-9410-49D5-A2E5-576DF339317D}"/>
              </a:ext>
            </a:extLst>
          </p:cNvPr>
          <p:cNvSpPr>
            <a:spLocks noGrp="1"/>
          </p:cNvSpPr>
          <p:nvPr>
            <p:ph type="body" sz="quarter" idx="10"/>
          </p:nvPr>
        </p:nvSpPr>
        <p:spPr>
          <a:xfrm>
            <a:off x="428966" y="825268"/>
            <a:ext cx="9259793" cy="494618"/>
          </a:xfrm>
        </p:spPr>
        <p:txBody>
          <a:bodyPr/>
          <a:lstStyle/>
          <a:p>
            <a:r>
              <a:rPr lang="en-US" spc="100" dirty="0"/>
              <a:t>Ultra-affordable, audio only player delivering high bandwidth sound</a:t>
            </a:r>
          </a:p>
        </p:txBody>
      </p:sp>
      <p:sp>
        <p:nvSpPr>
          <p:cNvPr id="13" name="Content Placeholder 12">
            <a:extLst>
              <a:ext uri="{FF2B5EF4-FFF2-40B4-BE49-F238E27FC236}">
                <a16:creationId xmlns:a16="http://schemas.microsoft.com/office/drawing/2014/main" id="{D9680D80-DFB9-4441-9B07-1EA2802121B9}"/>
              </a:ext>
            </a:extLst>
          </p:cNvPr>
          <p:cNvSpPr>
            <a:spLocks noGrp="1"/>
          </p:cNvSpPr>
          <p:nvPr>
            <p:ph idx="14"/>
          </p:nvPr>
        </p:nvSpPr>
        <p:spPr>
          <a:xfrm>
            <a:off x="416364" y="1304788"/>
            <a:ext cx="8907068" cy="5095254"/>
          </a:xfrm>
        </p:spPr>
        <p:txBody>
          <a:bodyPr>
            <a:noAutofit/>
          </a:bodyPr>
          <a:lstStyle/>
          <a:p>
            <a:pPr marL="282575" indent="-282575">
              <a:lnSpc>
                <a:spcPct val="100000"/>
              </a:lnSpc>
              <a:spcBef>
                <a:spcPts val="0"/>
              </a:spcBef>
              <a:spcAft>
                <a:spcPts val="600"/>
              </a:spcAft>
            </a:pPr>
            <a:r>
              <a:rPr lang="en-US" sz="2000" dirty="0">
                <a:solidFill>
                  <a:schemeClr val="tx2"/>
                </a:solidFill>
                <a:latin typeface="Calibri" panose="020F0502020204030204" pitchFamily="34" charset="0"/>
                <a:ea typeface="Verdana" panose="020B0604030504040204" pitchFamily="34" charset="0"/>
                <a:cs typeface="Calibri" panose="020F0502020204030204" pitchFamily="34" charset="0"/>
              </a:rPr>
              <a:t>Distributes quality high bandwidth, 24-bit audio including </a:t>
            </a:r>
            <a:r>
              <a:rPr lang="en-US" sz="2000" b="1" dirty="0">
                <a:solidFill>
                  <a:schemeClr val="tx2"/>
                </a:solidFill>
                <a:latin typeface="Calibri" panose="020F0502020204030204" pitchFamily="34" charset="0"/>
                <a:ea typeface="Verdana" panose="020B0604030504040204" pitchFamily="34" charset="0"/>
                <a:cs typeface="Calibri" panose="020F0502020204030204" pitchFamily="34" charset="0"/>
              </a:rPr>
              <a:t>Dolby Atmos</a:t>
            </a:r>
            <a:r>
              <a:rPr lang="en-US" sz="2000" b="1" baseline="26000" dirty="0">
                <a:solidFill>
                  <a:schemeClr val="tx2"/>
                </a:solidFill>
                <a:latin typeface="Calibri" panose="020F0502020204030204" pitchFamily="34" charset="0"/>
                <a:ea typeface="Verdana" panose="020B0604030504040204" pitchFamily="34" charset="0"/>
                <a:cs typeface="Calibri" panose="020F0502020204030204" pitchFamily="34" charset="0"/>
                <a:sym typeface="Symbol" panose="05050102010706020507" pitchFamily="18" charset="2"/>
              </a:rPr>
              <a:t></a:t>
            </a:r>
            <a:r>
              <a:rPr lang="en-US" sz="2000" dirty="0">
                <a:solidFill>
                  <a:schemeClr val="tx2"/>
                </a:solidFill>
                <a:latin typeface="Calibri" panose="020F0502020204030204" pitchFamily="34" charset="0"/>
                <a:ea typeface="Verdana" panose="020B0604030504040204" pitchFamily="34" charset="0"/>
                <a:cs typeface="Calibri" panose="020F0502020204030204" pitchFamily="34" charset="0"/>
              </a:rPr>
              <a:t>, </a:t>
            </a:r>
            <a:r>
              <a:rPr lang="en-US" sz="2000" b="1" dirty="0">
                <a:solidFill>
                  <a:schemeClr val="tx2"/>
                </a:solidFill>
                <a:latin typeface="Calibri" panose="020F0502020204030204" pitchFamily="34" charset="0"/>
                <a:ea typeface="Verdana" panose="020B0604030504040204" pitchFamily="34" charset="0"/>
                <a:cs typeface="Calibri" panose="020F0502020204030204" pitchFamily="34" charset="0"/>
              </a:rPr>
              <a:t>Dolby Audio™</a:t>
            </a:r>
            <a:r>
              <a:rPr lang="en-US" sz="2000" dirty="0">
                <a:solidFill>
                  <a:schemeClr val="tx2"/>
                </a:solidFill>
                <a:latin typeface="Calibri" panose="020F0502020204030204" pitchFamily="34" charset="0"/>
                <a:ea typeface="Verdana" panose="020B0604030504040204" pitchFamily="34" charset="0"/>
                <a:cs typeface="Calibri" panose="020F0502020204030204" pitchFamily="34" charset="0"/>
              </a:rPr>
              <a:t> and </a:t>
            </a:r>
            <a:r>
              <a:rPr lang="en-US" sz="2000" b="1" dirty="0">
                <a:solidFill>
                  <a:schemeClr val="tx2"/>
                </a:solidFill>
                <a:latin typeface="Calibri" panose="020F0502020204030204" pitchFamily="34" charset="0"/>
                <a:ea typeface="Verdana" panose="020B0604030504040204" pitchFamily="34" charset="0"/>
                <a:cs typeface="Calibri" panose="020F0502020204030204" pitchFamily="34" charset="0"/>
              </a:rPr>
              <a:t>PCM</a:t>
            </a:r>
            <a:r>
              <a:rPr lang="en-US" sz="2000" dirty="0">
                <a:solidFill>
                  <a:schemeClr val="tx2"/>
                </a:solidFill>
                <a:latin typeface="Calibri" panose="020F0502020204030204" pitchFamily="34" charset="0"/>
                <a:ea typeface="Verdana" panose="020B0604030504040204" pitchFamily="34" charset="0"/>
                <a:cs typeface="Calibri" panose="020F0502020204030204" pitchFamily="34" charset="0"/>
              </a:rPr>
              <a:t> audio to ARC/eARC soundbars &amp; AV receivers</a:t>
            </a:r>
          </a:p>
          <a:p>
            <a:pPr marL="282575" indent="-282575">
              <a:lnSpc>
                <a:spcPct val="100000"/>
              </a:lnSpc>
              <a:spcBef>
                <a:spcPts val="0"/>
              </a:spcBef>
              <a:spcAft>
                <a:spcPts val="600"/>
              </a:spcAft>
            </a:pPr>
            <a:r>
              <a:rPr lang="en-US" sz="2000" dirty="0">
                <a:solidFill>
                  <a:schemeClr val="accent6"/>
                </a:solidFill>
                <a:latin typeface="Calibri" panose="020F0502020204030204" pitchFamily="34" charset="0"/>
                <a:ea typeface="Verdana" panose="020B0604030504040204" pitchFamily="34" charset="0"/>
                <a:cs typeface="Calibri" panose="020F0502020204030204" pitchFamily="34" charset="0"/>
              </a:rPr>
              <a:t>Performs </a:t>
            </a:r>
            <a:r>
              <a:rPr lang="en-US" sz="2000" b="1" dirty="0">
                <a:solidFill>
                  <a:schemeClr val="accent6"/>
                </a:solidFill>
                <a:latin typeface="Calibri" panose="020F0502020204030204" pitchFamily="34" charset="0"/>
                <a:ea typeface="Verdana" panose="020B0604030504040204" pitchFamily="34" charset="0"/>
                <a:cs typeface="Calibri" panose="020F0502020204030204" pitchFamily="34" charset="0"/>
              </a:rPr>
              <a:t>audio routing </a:t>
            </a:r>
            <a:r>
              <a:rPr lang="en-US" sz="2000" dirty="0">
                <a:solidFill>
                  <a:schemeClr val="accent6"/>
                </a:solidFill>
                <a:latin typeface="Calibri" panose="020F0502020204030204" pitchFamily="34" charset="0"/>
                <a:ea typeface="Verdana" panose="020B0604030504040204" pitchFamily="34" charset="0"/>
                <a:cs typeface="Calibri" panose="020F0502020204030204" pitchFamily="34" charset="0"/>
              </a:rPr>
              <a:t>for individual audio file playback via the left or right channel*</a:t>
            </a:r>
          </a:p>
          <a:p>
            <a:pPr marL="282575" indent="-282575">
              <a:lnSpc>
                <a:spcPct val="100000"/>
              </a:lnSpc>
              <a:spcBef>
                <a:spcPts val="0"/>
              </a:spcBef>
              <a:spcAft>
                <a:spcPts val="600"/>
              </a:spcAft>
            </a:pPr>
            <a:r>
              <a:rPr lang="en-US" sz="2000" dirty="0">
                <a:solidFill>
                  <a:schemeClr val="accent6"/>
                </a:solidFill>
                <a:latin typeface="Calibri" panose="020F0502020204030204" pitchFamily="34" charset="0"/>
                <a:ea typeface="Verdana" panose="020B0604030504040204" pitchFamily="34" charset="0"/>
                <a:cs typeface="Calibri" panose="020F0502020204030204" pitchFamily="34" charset="0"/>
              </a:rPr>
              <a:t>Supports </a:t>
            </a:r>
            <a:r>
              <a:rPr lang="en-US" sz="2000" b="1" dirty="0">
                <a:solidFill>
                  <a:schemeClr val="accent6"/>
                </a:solidFill>
                <a:latin typeface="Calibri" panose="020F0502020204030204" pitchFamily="34" charset="0"/>
                <a:ea typeface="Verdana" panose="020B0604030504040204" pitchFamily="34" charset="0"/>
                <a:cs typeface="Calibri" panose="020F0502020204030204" pitchFamily="34" charset="0"/>
              </a:rPr>
              <a:t>simultaneous playback </a:t>
            </a:r>
            <a:r>
              <a:rPr lang="en-US" sz="2000" dirty="0">
                <a:solidFill>
                  <a:schemeClr val="accent6"/>
                </a:solidFill>
                <a:latin typeface="Calibri" panose="020F0502020204030204" pitchFamily="34" charset="0"/>
                <a:ea typeface="Verdana" panose="020B0604030504040204" pitchFamily="34" charset="0"/>
                <a:cs typeface="Calibri" panose="020F0502020204030204" pitchFamily="34" charset="0"/>
              </a:rPr>
              <a:t>of up to 3 audio files with </a:t>
            </a:r>
            <a:r>
              <a:rPr lang="en-US" sz="2000" b="1" dirty="0">
                <a:solidFill>
                  <a:schemeClr val="accent6"/>
                </a:solidFill>
                <a:latin typeface="Calibri" panose="020F0502020204030204" pitchFamily="34" charset="0"/>
                <a:ea typeface="Verdana" panose="020B0604030504040204" pitchFamily="34" charset="0"/>
                <a:cs typeface="Calibri" panose="020F0502020204030204" pitchFamily="34" charset="0"/>
              </a:rPr>
              <a:t>audio mixing</a:t>
            </a:r>
            <a:r>
              <a:rPr lang="en-US" sz="2000" dirty="0">
                <a:solidFill>
                  <a:schemeClr val="accent6"/>
                </a:solidFill>
                <a:latin typeface="Calibri" panose="020F0502020204030204" pitchFamily="34" charset="0"/>
                <a:ea typeface="Verdana" panose="020B0604030504040204" pitchFamily="34" charset="0"/>
                <a:cs typeface="Calibri" panose="020F0502020204030204" pitchFamily="34" charset="0"/>
              </a:rPr>
              <a:t>*</a:t>
            </a:r>
            <a:endParaRPr lang="en-US" sz="2000" dirty="0">
              <a:solidFill>
                <a:srgbClr val="FF0000"/>
              </a:solidFill>
              <a:latin typeface="Calibri" panose="020F0502020204030204" pitchFamily="34" charset="0"/>
              <a:ea typeface="Verdana" panose="020B0604030504040204" pitchFamily="34" charset="0"/>
              <a:cs typeface="Calibri" panose="020F0502020204030204" pitchFamily="34" charset="0"/>
            </a:endParaRPr>
          </a:p>
          <a:p>
            <a:pPr marL="282575" indent="-282575">
              <a:lnSpc>
                <a:spcPct val="100000"/>
              </a:lnSpc>
              <a:spcBef>
                <a:spcPts val="0"/>
              </a:spcBef>
              <a:spcAft>
                <a:spcPts val="600"/>
              </a:spcAft>
            </a:pPr>
            <a:r>
              <a:rPr lang="en-US" sz="2000" dirty="0">
                <a:solidFill>
                  <a:schemeClr val="tx2"/>
                </a:solidFill>
                <a:latin typeface="Calibri" panose="020F0502020204030204" pitchFamily="34" charset="0"/>
                <a:ea typeface="Verdana" panose="020B0604030504040204" pitchFamily="34" charset="0"/>
                <a:cs typeface="Calibri" panose="020F0502020204030204" pitchFamily="34" charset="0"/>
              </a:rPr>
              <a:t>Controls interactive devices via USB, GPIO &amp; Ethernet </a:t>
            </a:r>
            <a:br>
              <a:rPr lang="en-US" sz="2000" dirty="0">
                <a:solidFill>
                  <a:schemeClr val="tx2"/>
                </a:solidFill>
                <a:latin typeface="Calibri" panose="020F0502020204030204" pitchFamily="34" charset="0"/>
                <a:ea typeface="Verdana" panose="020B0604030504040204" pitchFamily="34" charset="0"/>
                <a:cs typeface="Calibri" panose="020F0502020204030204" pitchFamily="34" charset="0"/>
              </a:rPr>
            </a:br>
            <a:r>
              <a:rPr lang="en-US" sz="1800" i="1" dirty="0">
                <a:solidFill>
                  <a:schemeClr val="tx2"/>
                </a:solidFill>
                <a:latin typeface="Calibri" panose="020F0502020204030204" pitchFamily="34" charset="0"/>
                <a:ea typeface="Verdana" panose="020B0604030504040204" pitchFamily="34" charset="0"/>
                <a:cs typeface="Calibri" panose="020F0502020204030204" pitchFamily="34" charset="0"/>
              </a:rPr>
              <a:t>(USB host mode supports firmware updates on connected devices)</a:t>
            </a:r>
          </a:p>
          <a:p>
            <a:pPr marL="282575" indent="-282575">
              <a:lnSpc>
                <a:spcPct val="100000"/>
              </a:lnSpc>
              <a:spcBef>
                <a:spcPts val="0"/>
              </a:spcBef>
              <a:spcAft>
                <a:spcPts val="600"/>
              </a:spcAft>
            </a:pPr>
            <a:r>
              <a:rPr lang="en-US" sz="2000" dirty="0">
                <a:solidFill>
                  <a:schemeClr val="tx2"/>
                </a:solidFill>
                <a:latin typeface="Calibri" panose="020F0502020204030204" pitchFamily="34" charset="0"/>
                <a:ea typeface="Verdana" panose="020B0604030504040204" pitchFamily="34" charset="0"/>
                <a:cs typeface="Calibri" panose="020F0502020204030204" pitchFamily="34" charset="0"/>
              </a:rPr>
              <a:t>Provides soundbar volume control and input switching via </a:t>
            </a:r>
            <a:r>
              <a:rPr lang="en-US" sz="2000" b="1" dirty="0">
                <a:solidFill>
                  <a:schemeClr val="tx2"/>
                </a:solidFill>
                <a:latin typeface="Calibri" panose="020F0502020204030204" pitchFamily="34" charset="0"/>
                <a:ea typeface="Verdana" panose="020B0604030504040204" pitchFamily="34" charset="0"/>
                <a:cs typeface="Calibri" panose="020F0502020204030204" pitchFamily="34" charset="0"/>
              </a:rPr>
              <a:t>CEC commands</a:t>
            </a:r>
          </a:p>
          <a:p>
            <a:pPr marL="282575" indent="-282575">
              <a:lnSpc>
                <a:spcPct val="100000"/>
              </a:lnSpc>
              <a:spcBef>
                <a:spcPts val="0"/>
              </a:spcBef>
              <a:spcAft>
                <a:spcPts val="600"/>
              </a:spcAft>
            </a:pPr>
            <a:r>
              <a:rPr lang="en-US" sz="2000" dirty="0">
                <a:solidFill>
                  <a:schemeClr val="tx2"/>
                </a:solidFill>
                <a:latin typeface="Calibri" panose="020F0502020204030204" pitchFamily="34" charset="0"/>
                <a:ea typeface="Verdana" panose="020B0604030504040204" pitchFamily="34" charset="0"/>
                <a:cs typeface="Calibri" panose="020F0502020204030204" pitchFamily="34" charset="0"/>
              </a:rPr>
              <a:t>Synchronizes with additional BrightSign players, lighting and other devices to create unique experiences </a:t>
            </a:r>
          </a:p>
          <a:p>
            <a:pPr marL="282575" indent="-282575">
              <a:lnSpc>
                <a:spcPct val="100000"/>
              </a:lnSpc>
              <a:spcBef>
                <a:spcPts val="0"/>
              </a:spcBef>
              <a:spcAft>
                <a:spcPts val="600"/>
              </a:spcAft>
            </a:pPr>
            <a:r>
              <a:rPr lang="en-US" sz="2000" dirty="0">
                <a:solidFill>
                  <a:schemeClr val="tx2"/>
                </a:solidFill>
                <a:latin typeface="Calibri" panose="020F0502020204030204" pitchFamily="34" charset="0"/>
                <a:ea typeface="Verdana" panose="020B0604030504040204" pitchFamily="34" charset="0"/>
                <a:cs typeface="Calibri" panose="020F0502020204030204" pitchFamily="34" charset="0"/>
              </a:rPr>
              <a:t>Includes a free </a:t>
            </a:r>
            <a:r>
              <a:rPr lang="en-US" sz="2000" b="1" dirty="0">
                <a:solidFill>
                  <a:schemeClr val="tx2"/>
                </a:solidFill>
                <a:latin typeface="Calibri" panose="020F0502020204030204" pitchFamily="34" charset="0"/>
                <a:ea typeface="Verdana" panose="020B0604030504040204" pitchFamily="34" charset="0"/>
                <a:cs typeface="Calibri" panose="020F0502020204030204" pitchFamily="34" charset="0"/>
              </a:rPr>
              <a:t>Control Cloud </a:t>
            </a:r>
            <a:r>
              <a:rPr lang="en-US" sz="2000" dirty="0">
                <a:solidFill>
                  <a:schemeClr val="tx2"/>
                </a:solidFill>
                <a:latin typeface="Calibri" panose="020F0502020204030204" pitchFamily="34" charset="0"/>
                <a:ea typeface="Verdana" panose="020B0604030504040204" pitchFamily="34" charset="0"/>
                <a:cs typeface="Calibri" panose="020F0502020204030204" pitchFamily="34" charset="0"/>
              </a:rPr>
              <a:t>subscription to BSN.cloud for access to real time player health and remote player controls</a:t>
            </a:r>
          </a:p>
          <a:p>
            <a:pPr marL="282575" indent="-282575">
              <a:lnSpc>
                <a:spcPct val="100000"/>
              </a:lnSpc>
              <a:spcBef>
                <a:spcPts val="0"/>
              </a:spcBef>
              <a:spcAft>
                <a:spcPts val="600"/>
              </a:spcAft>
            </a:pPr>
            <a:r>
              <a:rPr lang="en-US" sz="2000" dirty="0">
                <a:solidFill>
                  <a:schemeClr val="tx2"/>
                </a:solidFill>
                <a:latin typeface="Calibri" panose="020F0502020204030204" pitchFamily="34" charset="0"/>
                <a:ea typeface="Verdana" panose="020B0604030504040204" pitchFamily="34" charset="0"/>
                <a:cs typeface="Calibri" panose="020F0502020204030204" pitchFamily="34" charset="0"/>
              </a:rPr>
              <a:t>Supports presentation authoring through free BrightAuthor:connected, BrightScript, JavaScript, and node applications </a:t>
            </a:r>
          </a:p>
          <a:p>
            <a:pPr marL="282575" indent="-282575">
              <a:lnSpc>
                <a:spcPct val="100000"/>
              </a:lnSpc>
              <a:spcBef>
                <a:spcPts val="0"/>
              </a:spcBef>
              <a:spcAft>
                <a:spcPts val="600"/>
              </a:spcAft>
            </a:pPr>
            <a:r>
              <a:rPr lang="en-US" sz="2000" dirty="0">
                <a:solidFill>
                  <a:schemeClr val="tx2"/>
                </a:solidFill>
                <a:latin typeface="Calibri" panose="020F0502020204030204" pitchFamily="34" charset="0"/>
                <a:ea typeface="Verdana" panose="020B0604030504040204" pitchFamily="34" charset="0"/>
                <a:cs typeface="Calibri" panose="020F0502020204030204" pitchFamily="34" charset="0"/>
              </a:rPr>
              <a:t>Integrates with your choice of a partner CMS solution</a:t>
            </a:r>
            <a:endParaRPr lang="en-US" sz="2000" dirty="0">
              <a:solidFill>
                <a:schemeClr val="tx2"/>
              </a:solidFill>
              <a:ea typeface="Verdana" panose="020B0604030504040204" pitchFamily="34" charset="0"/>
            </a:endParaRPr>
          </a:p>
        </p:txBody>
      </p:sp>
      <p:sp>
        <p:nvSpPr>
          <p:cNvPr id="21" name="Arrow: Pentagon 20">
            <a:hlinkClick r:id="rId3" action="ppaction://hlinksldjump"/>
            <a:extLst>
              <a:ext uri="{FF2B5EF4-FFF2-40B4-BE49-F238E27FC236}">
                <a16:creationId xmlns:a16="http://schemas.microsoft.com/office/drawing/2014/main" id="{BDA1837F-AFBD-49A7-916C-0F0576E42464}"/>
              </a:ext>
            </a:extLst>
          </p:cNvPr>
          <p:cNvSpPr/>
          <p:nvPr/>
        </p:nvSpPr>
        <p:spPr>
          <a:xfrm rot="5400000">
            <a:off x="10905600" y="753493"/>
            <a:ext cx="796800" cy="782400"/>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5" name="Group 4">
            <a:extLst>
              <a:ext uri="{FF2B5EF4-FFF2-40B4-BE49-F238E27FC236}">
                <a16:creationId xmlns:a16="http://schemas.microsoft.com/office/drawing/2014/main" id="{22ACED61-8F06-44EF-922D-DB962E9DEC3A}"/>
              </a:ext>
            </a:extLst>
          </p:cNvPr>
          <p:cNvGrpSpPr>
            <a:grpSpLocks noChangeAspect="1"/>
          </p:cNvGrpSpPr>
          <p:nvPr/>
        </p:nvGrpSpPr>
        <p:grpSpPr>
          <a:xfrm>
            <a:off x="9437175" y="775630"/>
            <a:ext cx="2624800" cy="1603999"/>
            <a:chOff x="9196626" y="740249"/>
            <a:chExt cx="3023897" cy="1847885"/>
          </a:xfrm>
        </p:grpSpPr>
        <p:pic>
          <p:nvPicPr>
            <p:cNvPr id="22" name="Picture 21" descr="A screen shot of a computer&#10;&#10;Description automatically generated">
              <a:extLst>
                <a:ext uri="{FF2B5EF4-FFF2-40B4-BE49-F238E27FC236}">
                  <a16:creationId xmlns:a16="http://schemas.microsoft.com/office/drawing/2014/main" id="{C339AE82-8638-492A-91D7-874BF816555C}"/>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l="3359"/>
            <a:stretch/>
          </p:blipFill>
          <p:spPr>
            <a:xfrm>
              <a:off x="9196626" y="1222541"/>
              <a:ext cx="3023897" cy="1365593"/>
            </a:xfrm>
            <a:prstGeom prst="rect">
              <a:avLst/>
            </a:prstGeom>
          </p:spPr>
        </p:pic>
        <p:pic>
          <p:nvPicPr>
            <p:cNvPr id="23" name="Picture 2" descr="Sound wave background audio music Royalty Free Vector Image">
              <a:extLst>
                <a:ext uri="{FF2B5EF4-FFF2-40B4-BE49-F238E27FC236}">
                  <a16:creationId xmlns:a16="http://schemas.microsoft.com/office/drawing/2014/main" id="{ECD1C3B4-D99A-4C0A-87FC-5BFE0025EA9D}"/>
                </a:ext>
              </a:extLst>
            </p:cNvPr>
            <p:cNvPicPr>
              <a:picLocks noChangeAspect="1" noChangeArrowheads="1"/>
            </p:cNvPicPr>
            <p:nvPr/>
          </p:nvPicPr>
          <p:blipFill rotWithShape="1">
            <a:blip r:embed="rId5">
              <a:clrChange>
                <a:clrFrom>
                  <a:srgbClr val="FFFFFF"/>
                </a:clrFrom>
                <a:clrTo>
                  <a:srgbClr val="FFFFFF">
                    <a:alpha val="0"/>
                  </a:srgbClr>
                </a:clrTo>
              </a:clrChange>
              <a:duotone>
                <a:prstClr val="black"/>
                <a:schemeClr val="tx1">
                  <a:lumMod val="60000"/>
                  <a:lumOff val="40000"/>
                  <a:tint val="45000"/>
                  <a:satMod val="400000"/>
                </a:schemeClr>
              </a:duotone>
              <a:extLst>
                <a:ext uri="{28A0092B-C50C-407E-A947-70E740481C1C}">
                  <a14:useLocalDpi xmlns:a14="http://schemas.microsoft.com/office/drawing/2010/main" val="0"/>
                </a:ext>
              </a:extLst>
            </a:blip>
            <a:srcRect t="22951" b="21421"/>
            <a:stretch/>
          </p:blipFill>
          <p:spPr bwMode="auto">
            <a:xfrm>
              <a:off x="9570751" y="740249"/>
              <a:ext cx="2275646" cy="1005094"/>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723C8070-23BE-4CC8-90CE-75071FD8C2C0}"/>
              </a:ext>
            </a:extLst>
          </p:cNvPr>
          <p:cNvSpPr txBox="1"/>
          <p:nvPr/>
        </p:nvSpPr>
        <p:spPr>
          <a:xfrm>
            <a:off x="425239" y="6534308"/>
            <a:ext cx="5577995" cy="307777"/>
          </a:xfrm>
          <a:prstGeom prst="rect">
            <a:avLst/>
          </a:prstGeom>
          <a:noFill/>
        </p:spPr>
        <p:txBody>
          <a:bodyPr wrap="square" rtlCol="0">
            <a:spAutoFit/>
          </a:bodyPr>
          <a:lstStyle/>
          <a:p>
            <a:r>
              <a:rPr lang="en-US" sz="1400" dirty="0">
                <a:solidFill>
                  <a:schemeClr val="accent6"/>
                </a:solidFill>
              </a:rPr>
              <a:t>* Requires OS 8.3.46 &amp; BrightAuthor:connected version 1.6.44 or higher</a:t>
            </a:r>
          </a:p>
        </p:txBody>
      </p:sp>
      <p:grpSp>
        <p:nvGrpSpPr>
          <p:cNvPr id="9" name="Group 8">
            <a:extLst>
              <a:ext uri="{FF2B5EF4-FFF2-40B4-BE49-F238E27FC236}">
                <a16:creationId xmlns:a16="http://schemas.microsoft.com/office/drawing/2014/main" id="{C7D64C39-F84C-4477-9230-B5A6C04BBDA3}"/>
              </a:ext>
            </a:extLst>
          </p:cNvPr>
          <p:cNvGrpSpPr/>
          <p:nvPr/>
        </p:nvGrpSpPr>
        <p:grpSpPr>
          <a:xfrm>
            <a:off x="9419133" y="2369177"/>
            <a:ext cx="2573369" cy="4385113"/>
            <a:chOff x="9419133" y="2369177"/>
            <a:chExt cx="2573369" cy="4385113"/>
          </a:xfrm>
        </p:grpSpPr>
        <p:pic>
          <p:nvPicPr>
            <p:cNvPr id="7" name="Picture 6">
              <a:extLst>
                <a:ext uri="{FF2B5EF4-FFF2-40B4-BE49-F238E27FC236}">
                  <a16:creationId xmlns:a16="http://schemas.microsoft.com/office/drawing/2014/main" id="{B3C7448D-1401-4BB8-B2F2-F98F72B1E966}"/>
                </a:ext>
              </a:extLst>
            </p:cNvPr>
            <p:cNvPicPr>
              <a:picLocks noChangeAspect="1"/>
            </p:cNvPicPr>
            <p:nvPr/>
          </p:nvPicPr>
          <p:blipFill rotWithShape="1">
            <a:blip r:embed="rId6"/>
            <a:srcRect r="72128"/>
            <a:stretch/>
          </p:blipFill>
          <p:spPr>
            <a:xfrm>
              <a:off x="9419133" y="2369177"/>
              <a:ext cx="2490638" cy="1090559"/>
            </a:xfrm>
            <a:prstGeom prst="rect">
              <a:avLst/>
            </a:prstGeom>
          </p:spPr>
        </p:pic>
        <p:pic>
          <p:nvPicPr>
            <p:cNvPr id="46" name="Picture 45">
              <a:extLst>
                <a:ext uri="{FF2B5EF4-FFF2-40B4-BE49-F238E27FC236}">
                  <a16:creationId xmlns:a16="http://schemas.microsoft.com/office/drawing/2014/main" id="{AC0E14D5-DF4B-4931-B695-51DAB376E5D3}"/>
                </a:ext>
              </a:extLst>
            </p:cNvPr>
            <p:cNvPicPr>
              <a:picLocks noChangeAspect="1"/>
            </p:cNvPicPr>
            <p:nvPr/>
          </p:nvPicPr>
          <p:blipFill rotWithShape="1">
            <a:blip r:embed="rId6"/>
            <a:srcRect l="27873" r="44663"/>
            <a:stretch/>
          </p:blipFill>
          <p:spPr>
            <a:xfrm>
              <a:off x="9538313" y="3459736"/>
              <a:ext cx="2454189" cy="1090559"/>
            </a:xfrm>
            <a:prstGeom prst="rect">
              <a:avLst/>
            </a:prstGeom>
          </p:spPr>
        </p:pic>
        <p:pic>
          <p:nvPicPr>
            <p:cNvPr id="47" name="Picture 46">
              <a:extLst>
                <a:ext uri="{FF2B5EF4-FFF2-40B4-BE49-F238E27FC236}">
                  <a16:creationId xmlns:a16="http://schemas.microsoft.com/office/drawing/2014/main" id="{7FD54CB0-EC26-44E7-959E-3D660F72E273}"/>
                </a:ext>
              </a:extLst>
            </p:cNvPr>
            <p:cNvPicPr>
              <a:picLocks noChangeAspect="1"/>
            </p:cNvPicPr>
            <p:nvPr/>
          </p:nvPicPr>
          <p:blipFill rotWithShape="1">
            <a:blip r:embed="rId6"/>
            <a:srcRect l="55745" r="18723"/>
            <a:stretch/>
          </p:blipFill>
          <p:spPr>
            <a:xfrm>
              <a:off x="9669304" y="4509027"/>
              <a:ext cx="2281500" cy="1090559"/>
            </a:xfrm>
            <a:prstGeom prst="rect">
              <a:avLst/>
            </a:prstGeom>
          </p:spPr>
        </p:pic>
        <p:pic>
          <p:nvPicPr>
            <p:cNvPr id="48" name="Picture 47">
              <a:extLst>
                <a:ext uri="{FF2B5EF4-FFF2-40B4-BE49-F238E27FC236}">
                  <a16:creationId xmlns:a16="http://schemas.microsoft.com/office/drawing/2014/main" id="{E77C90BB-D19C-4392-8ADA-315FB00454F3}"/>
                </a:ext>
              </a:extLst>
            </p:cNvPr>
            <p:cNvPicPr>
              <a:picLocks noChangeAspect="1"/>
            </p:cNvPicPr>
            <p:nvPr/>
          </p:nvPicPr>
          <p:blipFill rotWithShape="1">
            <a:blip r:embed="rId6"/>
            <a:srcRect l="81277"/>
            <a:stretch/>
          </p:blipFill>
          <p:spPr>
            <a:xfrm>
              <a:off x="9999734" y="5663731"/>
              <a:ext cx="1673100" cy="1090559"/>
            </a:xfrm>
            <a:prstGeom prst="rect">
              <a:avLst/>
            </a:prstGeom>
          </p:spPr>
        </p:pic>
      </p:grpSp>
    </p:spTree>
    <p:extLst>
      <p:ext uri="{BB962C8B-B14F-4D97-AF65-F5344CB8AC3E}">
        <p14:creationId xmlns:p14="http://schemas.microsoft.com/office/powerpoint/2010/main" val="4177849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5A947-7C0C-4E5E-BE30-E058F81CF51F}"/>
              </a:ext>
            </a:extLst>
          </p:cNvPr>
          <p:cNvSpPr/>
          <p:nvPr/>
        </p:nvSpPr>
        <p:spPr>
          <a:xfrm>
            <a:off x="-1" y="2776005"/>
            <a:ext cx="12192000" cy="3154421"/>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2F113E-B9ED-4D54-B421-500BA1660374}"/>
              </a:ext>
            </a:extLst>
          </p:cNvPr>
          <p:cNvSpPr>
            <a:spLocks noGrp="1"/>
          </p:cNvSpPr>
          <p:nvPr>
            <p:ph type="title"/>
          </p:nvPr>
        </p:nvSpPr>
        <p:spPr/>
        <p:txBody>
          <a:bodyPr>
            <a:normAutofit/>
          </a:bodyPr>
          <a:lstStyle/>
          <a:p>
            <a:r>
              <a:rPr lang="en-US" dirty="0"/>
              <a:t>Audio Only Presentations</a:t>
            </a:r>
          </a:p>
        </p:txBody>
      </p:sp>
      <p:sp>
        <p:nvSpPr>
          <p:cNvPr id="3" name="Text Placeholder 2">
            <a:extLst>
              <a:ext uri="{FF2B5EF4-FFF2-40B4-BE49-F238E27FC236}">
                <a16:creationId xmlns:a16="http://schemas.microsoft.com/office/drawing/2014/main" id="{F3BE3858-B5CB-4056-ADD0-E0B2F124D519}"/>
              </a:ext>
            </a:extLst>
          </p:cNvPr>
          <p:cNvSpPr>
            <a:spLocks noGrp="1"/>
          </p:cNvSpPr>
          <p:nvPr>
            <p:ph type="body" sz="quarter" idx="4294967295"/>
          </p:nvPr>
        </p:nvSpPr>
        <p:spPr>
          <a:xfrm>
            <a:off x="0" y="1368241"/>
            <a:ext cx="12192000" cy="495300"/>
          </a:xfrm>
        </p:spPr>
        <p:txBody>
          <a:bodyPr/>
          <a:lstStyle/>
          <a:p>
            <a:pPr marL="0" indent="0" algn="ctr">
              <a:buNone/>
            </a:pPr>
            <a:r>
              <a:rPr lang="en-US" spc="100" dirty="0"/>
              <a:t>Easy to build with BrightAuthor:Connected</a:t>
            </a:r>
          </a:p>
        </p:txBody>
      </p:sp>
      <p:pic>
        <p:nvPicPr>
          <p:cNvPr id="8" name="Picture 7" descr="A screenshot of a cell phone&#10;&#10;Description automatically generated">
            <a:extLst>
              <a:ext uri="{FF2B5EF4-FFF2-40B4-BE49-F238E27FC236}">
                <a16:creationId xmlns:a16="http://schemas.microsoft.com/office/drawing/2014/main" id="{2CBDE78C-D49D-4420-A7F7-1DC4D310AC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4459" y="2160906"/>
            <a:ext cx="6983081" cy="43846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67008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3FD4B57-E538-49B0-A5FF-4D6E7D365D47}"/>
              </a:ext>
            </a:extLst>
          </p:cNvPr>
          <p:cNvSpPr>
            <a:spLocks noGrp="1"/>
          </p:cNvSpPr>
          <p:nvPr>
            <p:ph type="body" sz="quarter" idx="14"/>
          </p:nvPr>
        </p:nvSpPr>
        <p:spPr/>
        <p:txBody>
          <a:bodyPr/>
          <a:lstStyle/>
          <a:p>
            <a:r>
              <a:rPr lang="en-US" sz="4000" cap="all" dirty="0"/>
              <a:t>AU335 Hardware Overview</a:t>
            </a:r>
          </a:p>
        </p:txBody>
      </p:sp>
      <p:sp>
        <p:nvSpPr>
          <p:cNvPr id="14" name="Content Placeholder 13">
            <a:extLst>
              <a:ext uri="{FF2B5EF4-FFF2-40B4-BE49-F238E27FC236}">
                <a16:creationId xmlns:a16="http://schemas.microsoft.com/office/drawing/2014/main" id="{EB7EAE55-00D1-4A6A-A23B-958D1AA776EB}"/>
              </a:ext>
            </a:extLst>
          </p:cNvPr>
          <p:cNvSpPr>
            <a:spLocks noGrp="1"/>
          </p:cNvSpPr>
          <p:nvPr>
            <p:ph idx="4294967295"/>
          </p:nvPr>
        </p:nvSpPr>
        <p:spPr>
          <a:xfrm>
            <a:off x="568859" y="1825086"/>
            <a:ext cx="4824390" cy="4246563"/>
          </a:xfrm>
        </p:spPr>
        <p:txBody>
          <a:bodyPr>
            <a:normAutofit lnSpcReduction="10000"/>
          </a:bodyPr>
          <a:lstStyle/>
          <a:p>
            <a:pPr marL="0" indent="0">
              <a:spcBef>
                <a:spcPts val="0"/>
              </a:spcBef>
              <a:spcAft>
                <a:spcPts val="1200"/>
              </a:spcAft>
              <a:buNone/>
            </a:pPr>
            <a:r>
              <a:rPr lang="en-US" sz="3600" dirty="0"/>
              <a:t>I/O Ports:</a:t>
            </a:r>
          </a:p>
          <a:p>
            <a:r>
              <a:rPr lang="en-US" sz="2400" dirty="0"/>
              <a:t>Micro-HDMI ARC/eARC output</a:t>
            </a:r>
          </a:p>
          <a:p>
            <a:r>
              <a:rPr lang="en-US" sz="2400" dirty="0"/>
              <a:t>Analog stereo audio output</a:t>
            </a:r>
          </a:p>
          <a:p>
            <a:r>
              <a:rPr lang="en-US" sz="2400" dirty="0"/>
              <a:t>USB Type C</a:t>
            </a:r>
          </a:p>
          <a:p>
            <a:r>
              <a:rPr lang="en-US" sz="2400" dirty="0"/>
              <a:t>Locking power</a:t>
            </a:r>
          </a:p>
          <a:p>
            <a:r>
              <a:rPr lang="en-US" sz="2400" dirty="0"/>
              <a:t>100baseT Ethernet</a:t>
            </a:r>
          </a:p>
          <a:p>
            <a:r>
              <a:rPr lang="en-US" sz="2400" dirty="0"/>
              <a:t>8-pin GPIO </a:t>
            </a:r>
            <a:r>
              <a:rPr lang="en-US" sz="1800" dirty="0"/>
              <a:t>(+1 PWR &amp; 2 GND)</a:t>
            </a:r>
            <a:endParaRPr lang="en-US" sz="2400" dirty="0"/>
          </a:p>
          <a:p>
            <a:r>
              <a:rPr lang="en-US" sz="2400" dirty="0"/>
              <a:t>Micro SD card slot</a:t>
            </a:r>
          </a:p>
          <a:p>
            <a:r>
              <a:rPr lang="en-US" sz="2400" dirty="0"/>
              <a:t>LED indicators</a:t>
            </a:r>
          </a:p>
          <a:p>
            <a:pPr algn="l"/>
            <a:endParaRPr lang="en-US" sz="1950" dirty="0"/>
          </a:p>
        </p:txBody>
      </p:sp>
      <p:pic>
        <p:nvPicPr>
          <p:cNvPr id="8" name="Picture 7" descr="A screen shot of a computer&#10;&#10;Description automatically generated">
            <a:extLst>
              <a:ext uri="{FF2B5EF4-FFF2-40B4-BE49-F238E27FC236}">
                <a16:creationId xmlns:a16="http://schemas.microsoft.com/office/drawing/2014/main" id="{64842FF8-84B6-4C83-AE32-4AF7A07DB77E}"/>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805583" y="4377431"/>
            <a:ext cx="5828258" cy="2040411"/>
          </a:xfrm>
          <a:prstGeom prst="rect">
            <a:avLst/>
          </a:prstGeom>
        </p:spPr>
      </p:pic>
      <p:pic>
        <p:nvPicPr>
          <p:cNvPr id="10" name="Picture 9" descr="A screen shot of a computer&#10;&#10;Description automatically generated">
            <a:extLst>
              <a:ext uri="{FF2B5EF4-FFF2-40B4-BE49-F238E27FC236}">
                <a16:creationId xmlns:a16="http://schemas.microsoft.com/office/drawing/2014/main" id="{9F83838A-6380-4276-96B2-41443BECAFD7}"/>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805583" y="1686079"/>
            <a:ext cx="5828258" cy="2543642"/>
          </a:xfrm>
          <a:prstGeom prst="rect">
            <a:avLst/>
          </a:prstGeom>
        </p:spPr>
      </p:pic>
      <p:cxnSp>
        <p:nvCxnSpPr>
          <p:cNvPr id="3" name="Straight Arrow Connector 2">
            <a:extLst>
              <a:ext uri="{FF2B5EF4-FFF2-40B4-BE49-F238E27FC236}">
                <a16:creationId xmlns:a16="http://schemas.microsoft.com/office/drawing/2014/main" id="{D297B66E-BA51-40D6-AF32-90E20089ABCF}"/>
              </a:ext>
            </a:extLst>
          </p:cNvPr>
          <p:cNvCxnSpPr/>
          <p:nvPr/>
        </p:nvCxnSpPr>
        <p:spPr>
          <a:xfrm>
            <a:off x="6167337" y="3948368"/>
            <a:ext cx="5410201" cy="0"/>
          </a:xfrm>
          <a:prstGeom prst="straightConnector1">
            <a:avLst/>
          </a:prstGeom>
          <a:ln w="41275">
            <a:solidFill>
              <a:srgbClr val="38A4D4"/>
            </a:solidFill>
            <a:headEnd type="oval"/>
            <a:tailEnd type="oval"/>
          </a:ln>
        </p:spPr>
        <p:style>
          <a:lnRef idx="2">
            <a:schemeClr val="accent4"/>
          </a:lnRef>
          <a:fillRef idx="0">
            <a:schemeClr val="accent4"/>
          </a:fillRef>
          <a:effectRef idx="1">
            <a:schemeClr val="accent4"/>
          </a:effectRef>
          <a:fontRef idx="minor">
            <a:schemeClr val="tx1"/>
          </a:fontRef>
        </p:style>
      </p:cxnSp>
      <p:sp>
        <p:nvSpPr>
          <p:cNvPr id="6" name="TextBox 5">
            <a:extLst>
              <a:ext uri="{FF2B5EF4-FFF2-40B4-BE49-F238E27FC236}">
                <a16:creationId xmlns:a16="http://schemas.microsoft.com/office/drawing/2014/main" id="{EE7D5E88-7742-40A7-83E0-D48944DA866D}"/>
              </a:ext>
            </a:extLst>
          </p:cNvPr>
          <p:cNvSpPr txBox="1"/>
          <p:nvPr/>
        </p:nvSpPr>
        <p:spPr>
          <a:xfrm>
            <a:off x="8481308" y="3837192"/>
            <a:ext cx="819135" cy="276999"/>
          </a:xfrm>
          <a:prstGeom prst="rect">
            <a:avLst/>
          </a:prstGeom>
          <a:solidFill>
            <a:schemeClr val="bg1"/>
          </a:solidFill>
        </p:spPr>
        <p:txBody>
          <a:bodyPr wrap="none" lIns="0" rIns="0" rtlCol="0">
            <a:spAutoFit/>
          </a:bodyPr>
          <a:lstStyle/>
          <a:p>
            <a:r>
              <a:rPr lang="en-US" sz="1200" b="1" dirty="0">
                <a:solidFill>
                  <a:srgbClr val="38A4D4"/>
                </a:solidFill>
                <a:latin typeface="Verdana" panose="020B0604030504040204" pitchFamily="34" charset="0"/>
                <a:ea typeface="Verdana" panose="020B0604030504040204" pitchFamily="34" charset="0"/>
              </a:rPr>
              <a:t>173.4mm</a:t>
            </a:r>
          </a:p>
        </p:txBody>
      </p:sp>
      <p:cxnSp>
        <p:nvCxnSpPr>
          <p:cNvPr id="11" name="Straight Arrow Connector 10">
            <a:extLst>
              <a:ext uri="{FF2B5EF4-FFF2-40B4-BE49-F238E27FC236}">
                <a16:creationId xmlns:a16="http://schemas.microsoft.com/office/drawing/2014/main" id="{6B0C11E1-0819-4C4F-AE7A-C53FA7287859}"/>
              </a:ext>
            </a:extLst>
          </p:cNvPr>
          <p:cNvCxnSpPr>
            <a:cxnSpLocks/>
          </p:cNvCxnSpPr>
          <p:nvPr/>
        </p:nvCxnSpPr>
        <p:spPr>
          <a:xfrm flipH="1" flipV="1">
            <a:off x="10486418" y="1994303"/>
            <a:ext cx="1585608" cy="1360827"/>
          </a:xfrm>
          <a:prstGeom prst="straightConnector1">
            <a:avLst/>
          </a:prstGeom>
          <a:ln w="41275">
            <a:solidFill>
              <a:srgbClr val="38A4D4"/>
            </a:solidFill>
            <a:headEnd type="oval"/>
            <a:tailEnd type="oval"/>
          </a:ln>
        </p:spPr>
        <p:style>
          <a:lnRef idx="2">
            <a:schemeClr val="accent4"/>
          </a:lnRef>
          <a:fillRef idx="0">
            <a:schemeClr val="accent4"/>
          </a:fillRef>
          <a:effectRef idx="1">
            <a:schemeClr val="accent4"/>
          </a:effectRef>
          <a:fontRef idx="minor">
            <a:schemeClr val="tx1"/>
          </a:fontRef>
        </p:style>
      </p:cxnSp>
      <p:sp>
        <p:nvSpPr>
          <p:cNvPr id="12" name="TextBox 11">
            <a:extLst>
              <a:ext uri="{FF2B5EF4-FFF2-40B4-BE49-F238E27FC236}">
                <a16:creationId xmlns:a16="http://schemas.microsoft.com/office/drawing/2014/main" id="{4FC2FE6F-B978-47C7-9DA4-8998E79A9995}"/>
              </a:ext>
            </a:extLst>
          </p:cNvPr>
          <p:cNvSpPr txBox="1"/>
          <p:nvPr/>
        </p:nvSpPr>
        <p:spPr>
          <a:xfrm rot="2495033">
            <a:off x="10924156" y="2502881"/>
            <a:ext cx="710131" cy="276999"/>
          </a:xfrm>
          <a:prstGeom prst="rect">
            <a:avLst/>
          </a:prstGeom>
          <a:solidFill>
            <a:schemeClr val="bg1"/>
          </a:solidFill>
        </p:spPr>
        <p:txBody>
          <a:bodyPr wrap="none" lIns="0" rIns="0" rtlCol="0">
            <a:spAutoFit/>
          </a:bodyPr>
          <a:lstStyle/>
          <a:p>
            <a:r>
              <a:rPr lang="en-US" sz="1200" b="1" dirty="0">
                <a:solidFill>
                  <a:srgbClr val="38A4D4"/>
                </a:solidFill>
                <a:latin typeface="Verdana" panose="020B0604030504040204" pitchFamily="34" charset="0"/>
                <a:ea typeface="Verdana" panose="020B0604030504040204" pitchFamily="34" charset="0"/>
              </a:rPr>
              <a:t>99.9mm</a:t>
            </a:r>
          </a:p>
        </p:txBody>
      </p:sp>
      <p:cxnSp>
        <p:nvCxnSpPr>
          <p:cNvPr id="20" name="Straight Arrow Connector 19">
            <a:extLst>
              <a:ext uri="{FF2B5EF4-FFF2-40B4-BE49-F238E27FC236}">
                <a16:creationId xmlns:a16="http://schemas.microsoft.com/office/drawing/2014/main" id="{0EF2E775-5505-402B-A936-C3C8146FEA2D}"/>
              </a:ext>
            </a:extLst>
          </p:cNvPr>
          <p:cNvCxnSpPr>
            <a:cxnSpLocks/>
          </p:cNvCxnSpPr>
          <p:nvPr/>
        </p:nvCxnSpPr>
        <p:spPr>
          <a:xfrm flipV="1">
            <a:off x="6096000" y="2957900"/>
            <a:ext cx="0" cy="812456"/>
          </a:xfrm>
          <a:prstGeom prst="straightConnector1">
            <a:avLst/>
          </a:prstGeom>
          <a:ln w="41275">
            <a:solidFill>
              <a:srgbClr val="38A4D4"/>
            </a:solidFill>
            <a:headEnd type="oval"/>
            <a:tailEnd type="oval"/>
          </a:ln>
        </p:spPr>
        <p:style>
          <a:lnRef idx="2">
            <a:schemeClr val="accent4"/>
          </a:lnRef>
          <a:fillRef idx="0">
            <a:schemeClr val="accent4"/>
          </a:fillRef>
          <a:effectRef idx="1">
            <a:schemeClr val="accent4"/>
          </a:effectRef>
          <a:fontRef idx="minor">
            <a:schemeClr val="tx1"/>
          </a:fontRef>
        </p:style>
      </p:cxnSp>
      <p:sp>
        <p:nvSpPr>
          <p:cNvPr id="25" name="TextBox 24">
            <a:extLst>
              <a:ext uri="{FF2B5EF4-FFF2-40B4-BE49-F238E27FC236}">
                <a16:creationId xmlns:a16="http://schemas.microsoft.com/office/drawing/2014/main" id="{F608BEE2-EC72-4533-9703-56B771143A53}"/>
              </a:ext>
            </a:extLst>
          </p:cNvPr>
          <p:cNvSpPr txBox="1"/>
          <p:nvPr/>
        </p:nvSpPr>
        <p:spPr>
          <a:xfrm>
            <a:off x="5610896" y="3145031"/>
            <a:ext cx="710131" cy="276999"/>
          </a:xfrm>
          <a:prstGeom prst="rect">
            <a:avLst/>
          </a:prstGeom>
          <a:solidFill>
            <a:schemeClr val="bg1"/>
          </a:solidFill>
        </p:spPr>
        <p:txBody>
          <a:bodyPr wrap="none" lIns="0" rIns="0" rtlCol="0">
            <a:spAutoFit/>
          </a:bodyPr>
          <a:lstStyle/>
          <a:p>
            <a:pPr algn="r"/>
            <a:r>
              <a:rPr lang="en-US" sz="1200" b="1" dirty="0">
                <a:solidFill>
                  <a:srgbClr val="38A4D4"/>
                </a:solidFill>
                <a:latin typeface="Verdana" panose="020B0604030504040204" pitchFamily="34" charset="0"/>
                <a:ea typeface="Verdana" panose="020B0604030504040204" pitchFamily="34" charset="0"/>
              </a:rPr>
              <a:t>27.9mm</a:t>
            </a:r>
          </a:p>
        </p:txBody>
      </p:sp>
      <p:cxnSp>
        <p:nvCxnSpPr>
          <p:cNvPr id="7" name="Straight Connector 6">
            <a:extLst>
              <a:ext uri="{FF2B5EF4-FFF2-40B4-BE49-F238E27FC236}">
                <a16:creationId xmlns:a16="http://schemas.microsoft.com/office/drawing/2014/main" id="{FADBD805-1CCE-4D50-8098-41C6B720C4C7}"/>
              </a:ext>
            </a:extLst>
          </p:cNvPr>
          <p:cNvCxnSpPr/>
          <p:nvPr/>
        </p:nvCxnSpPr>
        <p:spPr>
          <a:xfrm>
            <a:off x="568859" y="2381387"/>
            <a:ext cx="209540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40020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A0832A-65FA-4485-8330-4CE2E45E1458}"/>
              </a:ext>
            </a:extLst>
          </p:cNvPr>
          <p:cNvSpPr>
            <a:spLocks noGrp="1"/>
          </p:cNvSpPr>
          <p:nvPr>
            <p:ph type="title" idx="4294967295"/>
          </p:nvPr>
        </p:nvSpPr>
        <p:spPr>
          <a:xfrm>
            <a:off x="0" y="187325"/>
            <a:ext cx="12192000" cy="468313"/>
          </a:xfrm>
        </p:spPr>
        <p:txBody>
          <a:bodyPr>
            <a:normAutofit fontScale="90000"/>
          </a:bodyPr>
          <a:lstStyle/>
          <a:p>
            <a:pPr algn="ctr"/>
            <a:r>
              <a:rPr lang="en-US" cap="all" dirty="0">
                <a:solidFill>
                  <a:schemeClr val="bg1"/>
                </a:solidFill>
              </a:rPr>
              <a:t>AU335 Noteworthy Specifications</a:t>
            </a:r>
          </a:p>
        </p:txBody>
      </p:sp>
      <p:grpSp>
        <p:nvGrpSpPr>
          <p:cNvPr id="6" name="Group 5">
            <a:extLst>
              <a:ext uri="{FF2B5EF4-FFF2-40B4-BE49-F238E27FC236}">
                <a16:creationId xmlns:a16="http://schemas.microsoft.com/office/drawing/2014/main" id="{2536D64C-3B71-4214-8390-41BE19661FA4}"/>
              </a:ext>
            </a:extLst>
          </p:cNvPr>
          <p:cNvGrpSpPr/>
          <p:nvPr/>
        </p:nvGrpSpPr>
        <p:grpSpPr>
          <a:xfrm>
            <a:off x="1980110" y="888091"/>
            <a:ext cx="8242757" cy="5808743"/>
            <a:chOff x="1980110" y="888091"/>
            <a:chExt cx="8242757" cy="5808743"/>
          </a:xfrm>
        </p:grpSpPr>
        <p:sp>
          <p:nvSpPr>
            <p:cNvPr id="5" name="Rectangle 4">
              <a:extLst>
                <a:ext uri="{FF2B5EF4-FFF2-40B4-BE49-F238E27FC236}">
                  <a16:creationId xmlns:a16="http://schemas.microsoft.com/office/drawing/2014/main" id="{D8F879EA-B632-4AA6-823D-BCE6408E55A9}"/>
                </a:ext>
              </a:extLst>
            </p:cNvPr>
            <p:cNvSpPr/>
            <p:nvPr/>
          </p:nvSpPr>
          <p:spPr>
            <a:xfrm>
              <a:off x="1980110" y="888091"/>
              <a:ext cx="8242757" cy="5808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4B39A700-457D-4BFB-B3C1-31CC60DEEF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62298" y="1074367"/>
              <a:ext cx="7867403" cy="5385572"/>
            </a:xfrm>
            <a:prstGeom prst="rect">
              <a:avLst/>
            </a:prstGeom>
          </p:spPr>
        </p:pic>
      </p:grpSp>
    </p:spTree>
    <p:extLst>
      <p:ext uri="{BB962C8B-B14F-4D97-AF65-F5344CB8AC3E}">
        <p14:creationId xmlns:p14="http://schemas.microsoft.com/office/powerpoint/2010/main" val="2249856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55AE-3EA8-4E08-B18E-12D0F4220311}"/>
              </a:ext>
            </a:extLst>
          </p:cNvPr>
          <p:cNvSpPr>
            <a:spLocks noGrp="1"/>
          </p:cNvSpPr>
          <p:nvPr>
            <p:ph type="title"/>
          </p:nvPr>
        </p:nvSpPr>
        <p:spPr/>
        <p:txBody>
          <a:bodyPr>
            <a:normAutofit/>
          </a:bodyPr>
          <a:lstStyle/>
          <a:p>
            <a:r>
              <a:rPr lang="en-US" dirty="0"/>
              <a:t>Value of ARC/</a:t>
            </a:r>
            <a:r>
              <a:rPr lang="en-US" cap="none" dirty="0"/>
              <a:t>e</a:t>
            </a:r>
            <a:r>
              <a:rPr lang="en-US" dirty="0"/>
              <a:t>ARC* support</a:t>
            </a:r>
          </a:p>
        </p:txBody>
      </p:sp>
      <p:sp>
        <p:nvSpPr>
          <p:cNvPr id="4" name="Content Placeholder 3">
            <a:extLst>
              <a:ext uri="{FF2B5EF4-FFF2-40B4-BE49-F238E27FC236}">
                <a16:creationId xmlns:a16="http://schemas.microsoft.com/office/drawing/2014/main" id="{383D25EF-B951-4514-B176-7D5B88F3E805}"/>
              </a:ext>
            </a:extLst>
          </p:cNvPr>
          <p:cNvSpPr>
            <a:spLocks noGrp="1"/>
          </p:cNvSpPr>
          <p:nvPr>
            <p:ph idx="1"/>
          </p:nvPr>
        </p:nvSpPr>
        <p:spPr>
          <a:xfrm>
            <a:off x="838200" y="1690688"/>
            <a:ext cx="10515600" cy="1966763"/>
          </a:xfrm>
        </p:spPr>
        <p:txBody>
          <a:bodyPr/>
          <a:lstStyle/>
          <a:p>
            <a:r>
              <a:rPr lang="en-US" sz="1725" dirty="0">
                <a:solidFill>
                  <a:srgbClr val="595959"/>
                </a:solidFill>
                <a:latin typeface="Verdana" panose="020B0604030504040204" pitchFamily="34" charset="0"/>
                <a:ea typeface="Verdana" panose="020B0604030504040204" pitchFamily="34" charset="0"/>
              </a:rPr>
              <a:t>The ARC standard was designed specifically to replace S/PDIF digital audio outputs for high quality audio to a sound bar or AV receiver</a:t>
            </a:r>
          </a:p>
          <a:p>
            <a:r>
              <a:rPr lang="en-US" sz="1725" dirty="0">
                <a:solidFill>
                  <a:srgbClr val="595959"/>
                </a:solidFill>
                <a:latin typeface="Verdana" panose="020B0604030504040204" pitchFamily="34" charset="0"/>
                <a:ea typeface="Verdana" panose="020B0604030504040204" pitchFamily="34" charset="0"/>
              </a:rPr>
              <a:t>Supports high quality audio over an HDMI 2.1 connection </a:t>
            </a:r>
          </a:p>
          <a:p>
            <a:r>
              <a:rPr lang="en-US" sz="1725" dirty="0">
                <a:solidFill>
                  <a:srgbClr val="595959"/>
                </a:solidFill>
                <a:latin typeface="Verdana" panose="020B0604030504040204" pitchFamily="34" charset="0"/>
                <a:ea typeface="Verdana" panose="020B0604030504040204" pitchFamily="34" charset="0"/>
              </a:rPr>
              <a:t>Supports every audio format that would normally pass-through S/PDIF including Dolby Audio, DTS and PCM audio</a:t>
            </a:r>
            <a:endParaRPr lang="en-US" sz="1725" dirty="0">
              <a:solidFill>
                <a:srgbClr val="595959"/>
              </a:solidFill>
              <a:latin typeface="Verdana" panose="020B0604030504040204" pitchFamily="34" charset="0"/>
              <a:ea typeface="Verdana" panose="020B0604030504040204" pitchFamily="34" charset="0"/>
              <a:cs typeface="Times New Roman" panose="02020603050405020304" pitchFamily="18" charset="0"/>
            </a:endParaRPr>
          </a:p>
          <a:p>
            <a:r>
              <a:rPr lang="en-US" sz="1725" dirty="0">
                <a:solidFill>
                  <a:srgbClr val="595959"/>
                </a:solidFill>
                <a:latin typeface="Verdana" panose="020B0604030504040204" pitchFamily="34" charset="0"/>
                <a:ea typeface="Verdana" panose="020B0604030504040204" pitchFamily="34" charset="0"/>
                <a:cs typeface="Times New Roman" panose="02020603050405020304" pitchFamily="18" charset="0"/>
              </a:rPr>
              <a:t>eARC supports higher bitrate audio playback allowing you to send higher-quality audio</a:t>
            </a:r>
          </a:p>
        </p:txBody>
      </p:sp>
      <p:sp>
        <p:nvSpPr>
          <p:cNvPr id="3" name="Text Placeholder 2">
            <a:extLst>
              <a:ext uri="{FF2B5EF4-FFF2-40B4-BE49-F238E27FC236}">
                <a16:creationId xmlns:a16="http://schemas.microsoft.com/office/drawing/2014/main" id="{381C6A80-B3A4-457A-9F3D-3EADC1265A7F}"/>
              </a:ext>
            </a:extLst>
          </p:cNvPr>
          <p:cNvSpPr>
            <a:spLocks noGrp="1"/>
          </p:cNvSpPr>
          <p:nvPr>
            <p:ph type="body" sz="quarter" idx="4294967295"/>
          </p:nvPr>
        </p:nvSpPr>
        <p:spPr>
          <a:xfrm>
            <a:off x="838200" y="6440247"/>
            <a:ext cx="8413273" cy="365125"/>
          </a:xfrm>
        </p:spPr>
        <p:txBody>
          <a:bodyPr>
            <a:normAutofit/>
          </a:bodyPr>
          <a:lstStyle/>
          <a:p>
            <a:pPr marL="0" indent="0">
              <a:buNone/>
            </a:pPr>
            <a:r>
              <a:rPr lang="en-US" sz="1400" i="1" dirty="0"/>
              <a:t>* ARC/eARC stands for Audio Return Channel / Enhanced Audio Return Channel</a:t>
            </a:r>
            <a:endParaRPr lang="en-US" sz="2000" i="1" dirty="0"/>
          </a:p>
        </p:txBody>
      </p:sp>
      <p:graphicFrame>
        <p:nvGraphicFramePr>
          <p:cNvPr id="19" name="Table 20">
            <a:extLst>
              <a:ext uri="{FF2B5EF4-FFF2-40B4-BE49-F238E27FC236}">
                <a16:creationId xmlns:a16="http://schemas.microsoft.com/office/drawing/2014/main" id="{CADDE62A-E98F-4E55-BC0F-BD3BE5747448}"/>
              </a:ext>
            </a:extLst>
          </p:cNvPr>
          <p:cNvGraphicFramePr>
            <a:graphicFrameLocks noGrp="1"/>
          </p:cNvGraphicFramePr>
          <p:nvPr>
            <p:extLst>
              <p:ext uri="{D42A27DB-BD31-4B8C-83A1-F6EECF244321}">
                <p14:modId xmlns:p14="http://schemas.microsoft.com/office/powerpoint/2010/main" val="2236370837"/>
              </p:ext>
            </p:extLst>
          </p:nvPr>
        </p:nvGraphicFramePr>
        <p:xfrm>
          <a:off x="838200" y="3789093"/>
          <a:ext cx="10775448" cy="2519512"/>
        </p:xfrm>
        <a:graphic>
          <a:graphicData uri="http://schemas.openxmlformats.org/drawingml/2006/table">
            <a:tbl>
              <a:tblPr firstRow="1" bandRow="1">
                <a:tableStyleId>{21E4AEA4-8DFA-4A89-87EB-49C32662AFE0}</a:tableStyleId>
              </a:tblPr>
              <a:tblGrid>
                <a:gridCol w="2693862">
                  <a:extLst>
                    <a:ext uri="{9D8B030D-6E8A-4147-A177-3AD203B41FA5}">
                      <a16:colId xmlns:a16="http://schemas.microsoft.com/office/drawing/2014/main" val="2011210930"/>
                    </a:ext>
                  </a:extLst>
                </a:gridCol>
                <a:gridCol w="2693862">
                  <a:extLst>
                    <a:ext uri="{9D8B030D-6E8A-4147-A177-3AD203B41FA5}">
                      <a16:colId xmlns:a16="http://schemas.microsoft.com/office/drawing/2014/main" val="1834050200"/>
                    </a:ext>
                  </a:extLst>
                </a:gridCol>
                <a:gridCol w="2693862">
                  <a:extLst>
                    <a:ext uri="{9D8B030D-6E8A-4147-A177-3AD203B41FA5}">
                      <a16:colId xmlns:a16="http://schemas.microsoft.com/office/drawing/2014/main" val="585819364"/>
                    </a:ext>
                  </a:extLst>
                </a:gridCol>
                <a:gridCol w="2693862">
                  <a:extLst>
                    <a:ext uri="{9D8B030D-6E8A-4147-A177-3AD203B41FA5}">
                      <a16:colId xmlns:a16="http://schemas.microsoft.com/office/drawing/2014/main" val="3716241625"/>
                    </a:ext>
                  </a:extLst>
                </a:gridCol>
              </a:tblGrid>
              <a:tr h="297180">
                <a:tc>
                  <a:txBody>
                    <a:bodyPr/>
                    <a:lstStyle/>
                    <a:p>
                      <a:r>
                        <a:rPr lang="en-US" sz="1800" dirty="0">
                          <a:solidFill>
                            <a:schemeClr val="bg1"/>
                          </a:solidFill>
                          <a:latin typeface="+mj-lt"/>
                        </a:rPr>
                        <a:t>Feature</a:t>
                      </a:r>
                      <a:endParaRPr lang="en-US" sz="1800" dirty="0">
                        <a:solidFill>
                          <a:schemeClr val="bg1"/>
                        </a:solidFill>
                        <a:latin typeface="+mj-lt"/>
                        <a:cs typeface="Arial" panose="020B0604020202020204" pitchFamily="34" charset="0"/>
                      </a:endParaRPr>
                    </a:p>
                  </a:txBody>
                  <a:tcPr marL="68580" marR="68580" marT="34290" marB="34290"/>
                </a:tc>
                <a:tc>
                  <a:txBody>
                    <a:bodyPr/>
                    <a:lstStyle/>
                    <a:p>
                      <a:r>
                        <a:rPr lang="en-US" sz="1800" dirty="0">
                          <a:solidFill>
                            <a:schemeClr val="bg1"/>
                          </a:solidFill>
                          <a:latin typeface="+mj-lt"/>
                        </a:rPr>
                        <a:t>S/PDIF digital audio</a:t>
                      </a:r>
                      <a:endParaRPr lang="en-US" sz="1800" dirty="0">
                        <a:solidFill>
                          <a:schemeClr val="bg1"/>
                        </a:solidFill>
                        <a:latin typeface="+mj-lt"/>
                        <a:cs typeface="Arial" panose="020B0604020202020204" pitchFamily="34" charset="0"/>
                      </a:endParaRPr>
                    </a:p>
                  </a:txBody>
                  <a:tcPr marL="68580" marR="68580" marT="34290" marB="34290"/>
                </a:tc>
                <a:tc>
                  <a:txBody>
                    <a:bodyPr/>
                    <a:lstStyle/>
                    <a:p>
                      <a:r>
                        <a:rPr lang="en-US" sz="1800" dirty="0">
                          <a:solidFill>
                            <a:schemeClr val="bg1"/>
                          </a:solidFill>
                          <a:latin typeface="+mj-lt"/>
                        </a:rPr>
                        <a:t>ARC</a:t>
                      </a:r>
                      <a:endParaRPr lang="en-US" sz="1800" dirty="0">
                        <a:solidFill>
                          <a:schemeClr val="bg1"/>
                        </a:solidFill>
                        <a:latin typeface="+mj-lt"/>
                        <a:cs typeface="Arial" panose="020B0604020202020204" pitchFamily="34" charset="0"/>
                      </a:endParaRPr>
                    </a:p>
                  </a:txBody>
                  <a:tcPr marL="68580" marR="68580" marT="34290" marB="34290"/>
                </a:tc>
                <a:tc>
                  <a:txBody>
                    <a:bodyPr/>
                    <a:lstStyle/>
                    <a:p>
                      <a:r>
                        <a:rPr lang="en-US" sz="1800" dirty="0">
                          <a:solidFill>
                            <a:schemeClr val="bg1"/>
                          </a:solidFill>
                          <a:latin typeface="+mj-lt"/>
                        </a:rPr>
                        <a:t>eARC</a:t>
                      </a:r>
                      <a:endParaRPr lang="en-US" sz="1800" dirty="0">
                        <a:solidFill>
                          <a:schemeClr val="bg1"/>
                        </a:solidFill>
                        <a:latin typeface="+mj-lt"/>
                        <a:cs typeface="Arial" panose="020B0604020202020204" pitchFamily="34" charset="0"/>
                      </a:endParaRPr>
                    </a:p>
                  </a:txBody>
                  <a:tcPr marL="68580" marR="68580" marT="34290" marB="34290"/>
                </a:tc>
                <a:extLst>
                  <a:ext uri="{0D108BD9-81ED-4DB2-BD59-A6C34878D82A}">
                    <a16:rowId xmlns:a16="http://schemas.microsoft.com/office/drawing/2014/main" val="1027103280"/>
                  </a:ext>
                </a:extLst>
              </a:tr>
              <a:tr h="480060">
                <a:tc>
                  <a:txBody>
                    <a:bodyPr/>
                    <a:lstStyle/>
                    <a:p>
                      <a:r>
                        <a:rPr lang="en-US" sz="1800" dirty="0">
                          <a:solidFill>
                            <a:schemeClr val="tx1"/>
                          </a:solidFill>
                          <a:latin typeface="+mj-lt"/>
                        </a:rPr>
                        <a:t>Connection</a:t>
                      </a:r>
                      <a:endParaRPr lang="en-US" sz="1800" dirty="0">
                        <a:solidFill>
                          <a:schemeClr val="tx1"/>
                        </a:solidFill>
                        <a:latin typeface="+mj-lt"/>
                        <a:cs typeface="Arial" panose="020B0604020202020204" pitchFamily="34" charset="0"/>
                      </a:endParaRPr>
                    </a:p>
                  </a:txBody>
                  <a:tcPr marL="68580" marR="68580" marT="34290" marB="34290">
                    <a:solidFill>
                      <a:schemeClr val="bg1"/>
                    </a:solidFill>
                  </a:tcPr>
                </a:tc>
                <a:tc>
                  <a:txBody>
                    <a:bodyPr/>
                    <a:lstStyle/>
                    <a:p>
                      <a:r>
                        <a:rPr lang="en-US" sz="1800" dirty="0">
                          <a:solidFill>
                            <a:schemeClr val="tx1"/>
                          </a:solidFill>
                          <a:latin typeface="+mj-lt"/>
                        </a:rPr>
                        <a:t>3.5mm audio port</a:t>
                      </a:r>
                      <a:endParaRPr lang="en-US" sz="1800" dirty="0">
                        <a:solidFill>
                          <a:schemeClr val="tx1"/>
                        </a:solidFill>
                        <a:latin typeface="+mj-lt"/>
                        <a:cs typeface="Arial" panose="020B0604020202020204" pitchFamily="34" charset="0"/>
                      </a:endParaRPr>
                    </a:p>
                  </a:txBody>
                  <a:tcPr marL="68580" marR="68580" marT="34290" marB="34290">
                    <a:solidFill>
                      <a:schemeClr val="bg1"/>
                    </a:solidFill>
                  </a:tcPr>
                </a:tc>
                <a:tc>
                  <a:txBody>
                    <a:bodyPr/>
                    <a:lstStyle/>
                    <a:p>
                      <a:r>
                        <a:rPr lang="en-US" sz="1800" dirty="0">
                          <a:solidFill>
                            <a:schemeClr val="tx1"/>
                          </a:solidFill>
                          <a:latin typeface="+mj-lt"/>
                        </a:rPr>
                        <a:t>HDMI 2.1 </a:t>
                      </a:r>
                      <a:br>
                        <a:rPr lang="en-US" sz="1800" dirty="0">
                          <a:solidFill>
                            <a:schemeClr val="tx1"/>
                          </a:solidFill>
                          <a:latin typeface="+mj-lt"/>
                        </a:rPr>
                      </a:br>
                      <a:r>
                        <a:rPr lang="en-US" sz="1600" dirty="0">
                          <a:solidFill>
                            <a:schemeClr val="tx1"/>
                          </a:solidFill>
                          <a:latin typeface="+mj-lt"/>
                        </a:rPr>
                        <a:t>(micro HDMI on AU355)</a:t>
                      </a:r>
                      <a:endParaRPr lang="en-US" sz="1800" i="1" dirty="0">
                        <a:solidFill>
                          <a:schemeClr val="tx1"/>
                        </a:solidFill>
                        <a:latin typeface="+mj-lt"/>
                        <a:cs typeface="Arial" panose="020B0604020202020204" pitchFamily="34" charset="0"/>
                      </a:endParaRPr>
                    </a:p>
                  </a:txBody>
                  <a:tcPr marL="68580" marR="68580" marT="34290" marB="34290">
                    <a:solidFill>
                      <a:schemeClr val="bg1"/>
                    </a:solidFill>
                  </a:tcPr>
                </a:tc>
                <a:tc>
                  <a:txBody>
                    <a:bodyPr/>
                    <a:lstStyle/>
                    <a:p>
                      <a:r>
                        <a:rPr lang="en-US" sz="1800" dirty="0">
                          <a:solidFill>
                            <a:schemeClr val="tx1"/>
                          </a:solidFill>
                          <a:latin typeface="+mj-lt"/>
                        </a:rPr>
                        <a:t>HDMI 2.1</a:t>
                      </a:r>
                      <a:br>
                        <a:rPr lang="en-US" sz="1800" dirty="0">
                          <a:solidFill>
                            <a:schemeClr val="tx1"/>
                          </a:solidFill>
                          <a:latin typeface="+mj-lt"/>
                        </a:rPr>
                      </a:br>
                      <a:r>
                        <a:rPr lang="en-US" sz="1600" dirty="0">
                          <a:solidFill>
                            <a:schemeClr val="tx1"/>
                          </a:solidFill>
                          <a:latin typeface="+mj-lt"/>
                        </a:rPr>
                        <a:t>(micro HDMI on AU355)</a:t>
                      </a:r>
                      <a:endParaRPr lang="en-US" sz="1800" dirty="0">
                        <a:solidFill>
                          <a:schemeClr val="tx1"/>
                        </a:solidFill>
                        <a:latin typeface="+mj-lt"/>
                        <a:cs typeface="Arial" panose="020B0604020202020204" pitchFamily="34" charset="0"/>
                      </a:endParaRPr>
                    </a:p>
                  </a:txBody>
                  <a:tcPr marL="68580" marR="68580" marT="34290" marB="34290">
                    <a:solidFill>
                      <a:schemeClr val="bg1"/>
                    </a:solidFill>
                  </a:tcPr>
                </a:tc>
                <a:extLst>
                  <a:ext uri="{0D108BD9-81ED-4DB2-BD59-A6C34878D82A}">
                    <a16:rowId xmlns:a16="http://schemas.microsoft.com/office/drawing/2014/main" val="2854839412"/>
                  </a:ext>
                </a:extLst>
              </a:tr>
              <a:tr h="355432">
                <a:tc>
                  <a:txBody>
                    <a:bodyPr/>
                    <a:lstStyle/>
                    <a:p>
                      <a:r>
                        <a:rPr lang="en-US" sz="1800" dirty="0">
                          <a:solidFill>
                            <a:schemeClr val="tx1"/>
                          </a:solidFill>
                          <a:latin typeface="+mj-lt"/>
                        </a:rPr>
                        <a:t>Max Audio Bandwidth</a:t>
                      </a:r>
                      <a:endParaRPr lang="en-US" sz="1800" dirty="0">
                        <a:solidFill>
                          <a:schemeClr val="tx1"/>
                        </a:solidFill>
                        <a:latin typeface="+mj-lt"/>
                        <a:cs typeface="Arial" panose="020B0604020202020204" pitchFamily="34" charset="0"/>
                      </a:endParaRPr>
                    </a:p>
                  </a:txBody>
                  <a:tcPr marL="68580" marR="68580" marT="34290" marB="34290">
                    <a:solidFill>
                      <a:schemeClr val="accent2">
                        <a:lumMod val="20000"/>
                        <a:lumOff val="80000"/>
                      </a:schemeClr>
                    </a:solidFill>
                  </a:tcPr>
                </a:tc>
                <a:tc>
                  <a:txBody>
                    <a:bodyPr/>
                    <a:lstStyle/>
                    <a:p>
                      <a:r>
                        <a:rPr lang="en-US" sz="1800" dirty="0">
                          <a:solidFill>
                            <a:schemeClr val="tx1"/>
                          </a:solidFill>
                          <a:latin typeface="+mj-lt"/>
                        </a:rPr>
                        <a:t>~384 Kbits/second</a:t>
                      </a:r>
                      <a:endParaRPr lang="en-US" sz="1800" dirty="0">
                        <a:solidFill>
                          <a:schemeClr val="tx1"/>
                        </a:solidFill>
                        <a:latin typeface="+mj-lt"/>
                        <a:cs typeface="Arial" panose="020B0604020202020204" pitchFamily="34" charset="0"/>
                      </a:endParaRPr>
                    </a:p>
                  </a:txBody>
                  <a:tcPr marL="68580" marR="68580" marT="34290" marB="34290">
                    <a:solidFill>
                      <a:schemeClr val="accent2">
                        <a:lumMod val="20000"/>
                        <a:lumOff val="80000"/>
                      </a:schemeClr>
                    </a:solidFill>
                  </a:tcPr>
                </a:tc>
                <a:tc>
                  <a:txBody>
                    <a:bodyPr/>
                    <a:lstStyle/>
                    <a:p>
                      <a:pPr marL="0" marR="0" lvl="0" indent="0" algn="l" defTabSz="457129"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schemeClr val="tx1"/>
                          </a:solidFill>
                          <a:effectLst/>
                          <a:uLnTx/>
                          <a:uFillTx/>
                          <a:latin typeface="+mj-lt"/>
                        </a:rPr>
                        <a:t>~1 Mbits/second</a:t>
                      </a:r>
                      <a:endParaRPr kumimoji="0" lang="en-US" sz="1800" b="0" i="0" u="none" strike="noStrike" kern="1200" cap="none" spc="0" normalizeH="0" baseline="0" noProof="0" dirty="0">
                        <a:ln>
                          <a:noFill/>
                        </a:ln>
                        <a:solidFill>
                          <a:schemeClr val="tx1"/>
                        </a:solidFill>
                        <a:effectLst/>
                        <a:uLnTx/>
                        <a:uFillTx/>
                        <a:latin typeface="+mj-lt"/>
                        <a:ea typeface="+mn-ea"/>
                        <a:cs typeface="Arial" panose="020B0604020202020204" pitchFamily="34" charset="0"/>
                      </a:endParaRPr>
                    </a:p>
                  </a:txBody>
                  <a:tcPr marL="68580" marR="68580" marT="34290" marB="34290">
                    <a:solidFill>
                      <a:schemeClr val="accent2">
                        <a:lumMod val="20000"/>
                        <a:lumOff val="80000"/>
                      </a:schemeClr>
                    </a:solidFill>
                  </a:tcPr>
                </a:tc>
                <a:tc>
                  <a:txBody>
                    <a:bodyPr/>
                    <a:lstStyle/>
                    <a:p>
                      <a:pPr marL="0" marR="0" lvl="0" indent="0" algn="l" defTabSz="457129"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schemeClr val="tx1"/>
                          </a:solidFill>
                          <a:effectLst/>
                          <a:uLnTx/>
                          <a:uFillTx/>
                          <a:latin typeface="+mj-lt"/>
                        </a:rPr>
                        <a:t>37 Mbits/second</a:t>
                      </a:r>
                      <a:endParaRPr kumimoji="0" lang="en-US" sz="1800" b="0" i="0" u="none" strike="noStrike" kern="1200" cap="none" spc="0" normalizeH="0" baseline="0" noProof="0" dirty="0">
                        <a:ln>
                          <a:noFill/>
                        </a:ln>
                        <a:solidFill>
                          <a:schemeClr val="tx1"/>
                        </a:solidFill>
                        <a:effectLst/>
                        <a:uLnTx/>
                        <a:uFillTx/>
                        <a:latin typeface="+mj-lt"/>
                        <a:ea typeface="+mn-ea"/>
                        <a:cs typeface="Arial" panose="020B0604020202020204" pitchFamily="34" charset="0"/>
                      </a:endParaRPr>
                    </a:p>
                  </a:txBody>
                  <a:tcPr marL="68580" marR="68580" marT="34290" marB="34290">
                    <a:solidFill>
                      <a:schemeClr val="accent2">
                        <a:lumMod val="20000"/>
                        <a:lumOff val="80000"/>
                      </a:schemeClr>
                    </a:solidFill>
                  </a:tcPr>
                </a:tc>
                <a:extLst>
                  <a:ext uri="{0D108BD9-81ED-4DB2-BD59-A6C34878D82A}">
                    <a16:rowId xmlns:a16="http://schemas.microsoft.com/office/drawing/2014/main" val="1490434720"/>
                  </a:ext>
                </a:extLst>
              </a:tr>
              <a:tr h="525780">
                <a:tc>
                  <a:txBody>
                    <a:bodyPr/>
                    <a:lstStyle/>
                    <a:p>
                      <a:r>
                        <a:rPr lang="en-US" sz="1800" dirty="0">
                          <a:solidFill>
                            <a:schemeClr val="tx1"/>
                          </a:solidFill>
                          <a:latin typeface="+mj-lt"/>
                        </a:rPr>
                        <a:t>High Bitrate audio up to 192kHz, 24-bit</a:t>
                      </a:r>
                      <a:endParaRPr lang="en-US" sz="1800" dirty="0">
                        <a:solidFill>
                          <a:schemeClr val="tx1"/>
                        </a:solidFill>
                        <a:latin typeface="+mj-lt"/>
                        <a:cs typeface="Arial" panose="020B0604020202020204" pitchFamily="34" charset="0"/>
                      </a:endParaRPr>
                    </a:p>
                  </a:txBody>
                  <a:tcPr marL="68580" marR="68580" marT="34290" marB="34290">
                    <a:solidFill>
                      <a:schemeClr val="bg1"/>
                    </a:solidFill>
                  </a:tcPr>
                </a:tc>
                <a:tc>
                  <a:txBody>
                    <a:bodyPr/>
                    <a:lstStyle/>
                    <a:p>
                      <a:r>
                        <a:rPr lang="en-US" sz="1800" dirty="0">
                          <a:solidFill>
                            <a:schemeClr val="tx1"/>
                          </a:solidFill>
                          <a:latin typeface="+mj-lt"/>
                        </a:rPr>
                        <a:t>No</a:t>
                      </a:r>
                      <a:endParaRPr lang="en-US" sz="1800" dirty="0">
                        <a:solidFill>
                          <a:schemeClr val="tx1"/>
                        </a:solidFill>
                        <a:latin typeface="+mj-lt"/>
                        <a:cs typeface="Arial" panose="020B0604020202020204" pitchFamily="34" charset="0"/>
                      </a:endParaRPr>
                    </a:p>
                  </a:txBody>
                  <a:tcPr marL="68580" marR="68580" marT="34290" marB="34290">
                    <a:solidFill>
                      <a:schemeClr val="bg1"/>
                    </a:solidFill>
                  </a:tcPr>
                </a:tc>
                <a:tc>
                  <a:txBody>
                    <a:bodyPr/>
                    <a:lstStyle/>
                    <a:p>
                      <a:r>
                        <a:rPr lang="en-US" sz="1800" dirty="0">
                          <a:solidFill>
                            <a:schemeClr val="tx1"/>
                          </a:solidFill>
                          <a:latin typeface="+mj-lt"/>
                        </a:rPr>
                        <a:t>No</a:t>
                      </a:r>
                      <a:endParaRPr lang="en-US" sz="1800" dirty="0">
                        <a:solidFill>
                          <a:schemeClr val="tx1"/>
                        </a:solidFill>
                        <a:latin typeface="+mj-lt"/>
                        <a:cs typeface="Arial" panose="020B0604020202020204" pitchFamily="34" charset="0"/>
                      </a:endParaRPr>
                    </a:p>
                  </a:txBody>
                  <a:tcPr marL="68580" marR="68580" marT="34290" marB="34290">
                    <a:solidFill>
                      <a:schemeClr val="bg1"/>
                    </a:solidFill>
                  </a:tcPr>
                </a:tc>
                <a:tc>
                  <a:txBody>
                    <a:bodyPr/>
                    <a:lstStyle/>
                    <a:p>
                      <a:r>
                        <a:rPr lang="en-US" sz="1800" dirty="0">
                          <a:solidFill>
                            <a:schemeClr val="tx1"/>
                          </a:solidFill>
                          <a:latin typeface="+mj-lt"/>
                        </a:rPr>
                        <a:t>Yes</a:t>
                      </a:r>
                      <a:endParaRPr lang="en-US" sz="1800" dirty="0">
                        <a:solidFill>
                          <a:schemeClr val="tx1"/>
                        </a:solidFill>
                        <a:latin typeface="+mj-lt"/>
                        <a:cs typeface="Arial" panose="020B0604020202020204" pitchFamily="34" charset="0"/>
                      </a:endParaRPr>
                    </a:p>
                  </a:txBody>
                  <a:tcPr marL="68580" marR="68580" marT="34290" marB="34290">
                    <a:solidFill>
                      <a:schemeClr val="bg1"/>
                    </a:solidFill>
                  </a:tcPr>
                </a:tc>
                <a:extLst>
                  <a:ext uri="{0D108BD9-81ED-4DB2-BD59-A6C34878D82A}">
                    <a16:rowId xmlns:a16="http://schemas.microsoft.com/office/drawing/2014/main" val="3379335574"/>
                  </a:ext>
                </a:extLst>
              </a:tr>
              <a:tr h="525780">
                <a:tc>
                  <a:txBody>
                    <a:bodyPr/>
                    <a:lstStyle/>
                    <a:p>
                      <a:r>
                        <a:rPr lang="en-US" sz="1800" dirty="0">
                          <a:solidFill>
                            <a:schemeClr val="tx1"/>
                          </a:solidFill>
                          <a:latin typeface="+mj-lt"/>
                        </a:rPr>
                        <a:t>Audio formats</a:t>
                      </a:r>
                      <a:endParaRPr lang="en-US" sz="1800" dirty="0">
                        <a:solidFill>
                          <a:schemeClr val="tx1"/>
                        </a:solidFill>
                        <a:latin typeface="+mj-lt"/>
                        <a:cs typeface="Arial" panose="020B0604020202020204" pitchFamily="34" charset="0"/>
                      </a:endParaRPr>
                    </a:p>
                  </a:txBody>
                  <a:tcPr marL="68580" marR="68580" marT="34290" marB="34290">
                    <a:solidFill>
                      <a:schemeClr val="accent2">
                        <a:lumMod val="20000"/>
                        <a:lumOff val="80000"/>
                      </a:schemeClr>
                    </a:solidFill>
                  </a:tcPr>
                </a:tc>
                <a:tc>
                  <a:txBody>
                    <a:bodyPr/>
                    <a:lstStyle/>
                    <a:p>
                      <a:r>
                        <a:rPr lang="en-US" sz="1800" dirty="0">
                          <a:solidFill>
                            <a:schemeClr val="tx1"/>
                          </a:solidFill>
                          <a:effectLst/>
                          <a:latin typeface="+mj-lt"/>
                        </a:rPr>
                        <a:t>Dolby Audio, DTS &amp; PCM audio</a:t>
                      </a:r>
                      <a:endParaRPr lang="en-US" sz="1800" dirty="0">
                        <a:solidFill>
                          <a:schemeClr val="tx1"/>
                        </a:solidFill>
                        <a:latin typeface="+mj-lt"/>
                        <a:cs typeface="Arial" panose="020B0604020202020204" pitchFamily="34" charset="0"/>
                      </a:endParaRPr>
                    </a:p>
                  </a:txBody>
                  <a:tcPr marL="68580" marR="68580" marT="34290" marB="34290">
                    <a:solidFill>
                      <a:schemeClr val="accent2">
                        <a:lumMod val="20000"/>
                        <a:lumOff val="80000"/>
                      </a:schemeClr>
                    </a:solidFill>
                  </a:tcPr>
                </a:tc>
                <a:tc>
                  <a:txBody>
                    <a:bodyPr/>
                    <a:lstStyle/>
                    <a:p>
                      <a:r>
                        <a:rPr lang="en-US" sz="1800" dirty="0">
                          <a:solidFill>
                            <a:schemeClr val="tx1"/>
                          </a:solidFill>
                          <a:effectLst/>
                          <a:latin typeface="+mj-lt"/>
                        </a:rPr>
                        <a:t>Dolby Audio, DTS &amp; PCM audio</a:t>
                      </a:r>
                      <a:endParaRPr lang="en-US" sz="1800" dirty="0">
                        <a:solidFill>
                          <a:schemeClr val="tx1"/>
                        </a:solidFill>
                        <a:latin typeface="+mj-lt"/>
                        <a:cs typeface="Arial" panose="020B0604020202020204" pitchFamily="34" charset="0"/>
                      </a:endParaRPr>
                    </a:p>
                  </a:txBody>
                  <a:tcPr marL="68580" marR="68580" marT="34290" marB="34290">
                    <a:solidFill>
                      <a:schemeClr val="accent2">
                        <a:lumMod val="20000"/>
                        <a:lumOff val="80000"/>
                      </a:schemeClr>
                    </a:solidFill>
                  </a:tcPr>
                </a:tc>
                <a:tc>
                  <a:txBody>
                    <a:bodyPr/>
                    <a:lstStyle/>
                    <a:p>
                      <a:r>
                        <a:rPr lang="en-US" sz="1800" dirty="0">
                          <a:solidFill>
                            <a:schemeClr val="tx1"/>
                          </a:solidFill>
                          <a:effectLst/>
                          <a:latin typeface="+mj-lt"/>
                        </a:rPr>
                        <a:t>Dolby Audio, PCM audio, </a:t>
                      </a:r>
                      <a:r>
                        <a:rPr lang="en-US" sz="1800" dirty="0">
                          <a:solidFill>
                            <a:schemeClr val="tx1"/>
                          </a:solidFill>
                          <a:latin typeface="+mj-lt"/>
                        </a:rPr>
                        <a:t>Dolby Atmos</a:t>
                      </a:r>
                      <a:endParaRPr lang="en-US" sz="1800" dirty="0">
                        <a:solidFill>
                          <a:schemeClr val="tx1"/>
                        </a:solidFill>
                        <a:latin typeface="+mj-lt"/>
                        <a:cs typeface="Arial" panose="020B0604020202020204" pitchFamily="34" charset="0"/>
                      </a:endParaRPr>
                    </a:p>
                  </a:txBody>
                  <a:tcPr marL="68580" marR="68580" marT="34290" marB="34290">
                    <a:solidFill>
                      <a:schemeClr val="accent2">
                        <a:lumMod val="20000"/>
                        <a:lumOff val="80000"/>
                      </a:schemeClr>
                    </a:solidFill>
                  </a:tcPr>
                </a:tc>
                <a:extLst>
                  <a:ext uri="{0D108BD9-81ED-4DB2-BD59-A6C34878D82A}">
                    <a16:rowId xmlns:a16="http://schemas.microsoft.com/office/drawing/2014/main" val="2822635632"/>
                  </a:ext>
                </a:extLst>
              </a:tr>
            </a:tbl>
          </a:graphicData>
        </a:graphic>
      </p:graphicFrame>
    </p:spTree>
    <p:extLst>
      <p:ext uri="{BB962C8B-B14F-4D97-AF65-F5344CB8AC3E}">
        <p14:creationId xmlns:p14="http://schemas.microsoft.com/office/powerpoint/2010/main" val="3509168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524EA-5936-4D8D-B96E-A8026BCA4DE7}"/>
              </a:ext>
            </a:extLst>
          </p:cNvPr>
          <p:cNvSpPr>
            <a:spLocks noGrp="1"/>
          </p:cNvSpPr>
          <p:nvPr>
            <p:ph type="title" idx="4294967295"/>
          </p:nvPr>
        </p:nvSpPr>
        <p:spPr>
          <a:xfrm>
            <a:off x="0" y="207963"/>
            <a:ext cx="12192000" cy="996950"/>
          </a:xfrm>
        </p:spPr>
        <p:txBody>
          <a:bodyPr>
            <a:normAutofit/>
          </a:bodyPr>
          <a:lstStyle/>
          <a:p>
            <a:pPr algn="ctr"/>
            <a:r>
              <a:rPr lang="en-US" sz="4000" cap="all" dirty="0">
                <a:solidFill>
                  <a:schemeClr val="bg1"/>
                </a:solidFill>
              </a:rPr>
              <a:t>Ultra-Affordable Pricing</a:t>
            </a:r>
          </a:p>
        </p:txBody>
      </p:sp>
      <p:grpSp>
        <p:nvGrpSpPr>
          <p:cNvPr id="11" name="Group 10">
            <a:extLst>
              <a:ext uri="{FF2B5EF4-FFF2-40B4-BE49-F238E27FC236}">
                <a16:creationId xmlns:a16="http://schemas.microsoft.com/office/drawing/2014/main" id="{BF27DC5B-9B20-4DFA-8F7A-5F64303A5D69}"/>
              </a:ext>
            </a:extLst>
          </p:cNvPr>
          <p:cNvGrpSpPr/>
          <p:nvPr/>
        </p:nvGrpSpPr>
        <p:grpSpPr>
          <a:xfrm>
            <a:off x="6992297" y="2186271"/>
            <a:ext cx="2292294" cy="3589313"/>
            <a:chOff x="6992297" y="2186271"/>
            <a:chExt cx="2292294" cy="3589313"/>
          </a:xfrm>
        </p:grpSpPr>
        <p:grpSp>
          <p:nvGrpSpPr>
            <p:cNvPr id="5" name="Group 4">
              <a:extLst>
                <a:ext uri="{FF2B5EF4-FFF2-40B4-BE49-F238E27FC236}">
                  <a16:creationId xmlns:a16="http://schemas.microsoft.com/office/drawing/2014/main" id="{FD210124-5B5C-4139-80C5-62D5B077163C}"/>
                </a:ext>
              </a:extLst>
            </p:cNvPr>
            <p:cNvGrpSpPr/>
            <p:nvPr/>
          </p:nvGrpSpPr>
          <p:grpSpPr>
            <a:xfrm>
              <a:off x="7387995" y="2186271"/>
              <a:ext cx="1500898" cy="2490115"/>
              <a:chOff x="11282339" y="2611262"/>
              <a:chExt cx="2031103" cy="2832787"/>
            </a:xfrm>
          </p:grpSpPr>
          <p:sp>
            <p:nvSpPr>
              <p:cNvPr id="6" name="Rectangle: Rounded Corners 5">
                <a:extLst>
                  <a:ext uri="{FF2B5EF4-FFF2-40B4-BE49-F238E27FC236}">
                    <a16:creationId xmlns:a16="http://schemas.microsoft.com/office/drawing/2014/main" id="{1EEE3FFE-BBCD-43D0-9514-46F2CAD89093}"/>
                  </a:ext>
                </a:extLst>
              </p:cNvPr>
              <p:cNvSpPr/>
              <p:nvPr/>
            </p:nvSpPr>
            <p:spPr>
              <a:xfrm>
                <a:off x="11307958" y="2611262"/>
                <a:ext cx="1979870" cy="2832787"/>
              </a:xfrm>
              <a:prstGeom prst="roundRect">
                <a:avLst>
                  <a:gd name="adj" fmla="val 2372"/>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7" name="TextBox 6">
                <a:extLst>
                  <a:ext uri="{FF2B5EF4-FFF2-40B4-BE49-F238E27FC236}">
                    <a16:creationId xmlns:a16="http://schemas.microsoft.com/office/drawing/2014/main" id="{1D0F6163-04E0-4432-9F6E-3A87FF48B874}"/>
                  </a:ext>
                </a:extLst>
              </p:cNvPr>
              <p:cNvSpPr txBox="1"/>
              <p:nvPr/>
            </p:nvSpPr>
            <p:spPr>
              <a:xfrm>
                <a:off x="11282339" y="4624689"/>
                <a:ext cx="2031103" cy="430984"/>
              </a:xfrm>
              <a:prstGeom prst="rect">
                <a:avLst/>
              </a:prstGeom>
              <a:noFill/>
            </p:spPr>
            <p:txBody>
              <a:bodyPr wrap="square" lIns="0" tIns="0" rIns="0" bIns="0">
                <a:spAutoFit/>
              </a:bodyPr>
              <a:lstStyle/>
              <a:p>
                <a:pPr algn="ctr"/>
                <a:r>
                  <a:rPr lang="en-US" sz="1867" b="1" i="1" spc="-100" dirty="0">
                    <a:solidFill>
                      <a:schemeClr val="bg1"/>
                    </a:solidFill>
                    <a:effectLst>
                      <a:outerShdw blurRad="38100" dist="38100" dir="2700000" algn="tl">
                        <a:srgbClr val="000000">
                          <a:alpha val="43137"/>
                        </a:srgbClr>
                      </a:outerShdw>
                    </a:effectLst>
                    <a:latin typeface="Myraid pro"/>
                  </a:rPr>
                  <a:t>Advanced</a:t>
                </a:r>
              </a:p>
            </p:txBody>
          </p:sp>
          <p:sp>
            <p:nvSpPr>
              <p:cNvPr id="9" name="TextBox 8">
                <a:extLst>
                  <a:ext uri="{FF2B5EF4-FFF2-40B4-BE49-F238E27FC236}">
                    <a16:creationId xmlns:a16="http://schemas.microsoft.com/office/drawing/2014/main" id="{304580D7-59DD-4060-AA40-046446CFF8BB}"/>
                  </a:ext>
                </a:extLst>
              </p:cNvPr>
              <p:cNvSpPr txBox="1"/>
              <p:nvPr/>
            </p:nvSpPr>
            <p:spPr>
              <a:xfrm>
                <a:off x="11526681" y="2948952"/>
                <a:ext cx="1542423" cy="1231011"/>
              </a:xfrm>
              <a:prstGeom prst="rect">
                <a:avLst/>
              </a:prstGeom>
              <a:noFill/>
            </p:spPr>
            <p:txBody>
              <a:bodyPr wrap="square" lIns="0" tIns="0" rIns="0" bIns="0">
                <a:spAutoFit/>
              </a:bodyPr>
              <a:lstStyle/>
              <a:p>
                <a:pPr algn="ctr"/>
                <a:r>
                  <a:rPr lang="en-US" sz="5333" b="1" dirty="0">
                    <a:solidFill>
                      <a:schemeClr val="bg1"/>
                    </a:solidFill>
                    <a:effectLst>
                      <a:outerShdw blurRad="38100" dist="38100" dir="2700000" algn="tl">
                        <a:srgbClr val="000000">
                          <a:alpha val="43137"/>
                        </a:srgbClr>
                      </a:outerShdw>
                    </a:effectLst>
                    <a:latin typeface="Myraid pro"/>
                  </a:rPr>
                  <a:t>XD</a:t>
                </a:r>
              </a:p>
            </p:txBody>
          </p:sp>
        </p:grpSp>
        <p:sp>
          <p:nvSpPr>
            <p:cNvPr id="12" name="TextBox 11">
              <a:extLst>
                <a:ext uri="{FF2B5EF4-FFF2-40B4-BE49-F238E27FC236}">
                  <a16:creationId xmlns:a16="http://schemas.microsoft.com/office/drawing/2014/main" id="{787858AC-F840-4EBF-A5EA-E961A7C0B245}"/>
                </a:ext>
              </a:extLst>
            </p:cNvPr>
            <p:cNvSpPr txBox="1"/>
            <p:nvPr/>
          </p:nvSpPr>
          <p:spPr>
            <a:xfrm>
              <a:off x="7336780" y="5406252"/>
              <a:ext cx="1603324" cy="369332"/>
            </a:xfrm>
            <a:prstGeom prst="rect">
              <a:avLst/>
            </a:prstGeom>
            <a:noFill/>
          </p:spPr>
          <p:txBody>
            <a:bodyPr wrap="none" rtlCol="0">
              <a:spAutoFit/>
            </a:bodyPr>
            <a:lstStyle/>
            <a:p>
              <a:pPr algn="ctr"/>
              <a:r>
                <a:rPr lang="en-US" b="1" dirty="0">
                  <a:solidFill>
                    <a:srgbClr val="37236A"/>
                  </a:solidFill>
                  <a:latin typeface="Verdana" panose="020B0604030504040204" pitchFamily="34" charset="0"/>
                  <a:ea typeface="Verdana" panose="020B0604030504040204" pitchFamily="34" charset="0"/>
                  <a:cs typeface="Verdana" panose="020B0604030504040204" pitchFamily="34" charset="0"/>
                </a:rPr>
                <a:t>$475-$575</a:t>
              </a:r>
            </a:p>
          </p:txBody>
        </p:sp>
        <p:pic>
          <p:nvPicPr>
            <p:cNvPr id="13" name="Picture 12">
              <a:extLst>
                <a:ext uri="{FF2B5EF4-FFF2-40B4-BE49-F238E27FC236}">
                  <a16:creationId xmlns:a16="http://schemas.microsoft.com/office/drawing/2014/main" id="{B7196887-4BFD-49D6-B879-36663BE681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92297" y="4262124"/>
              <a:ext cx="2292294" cy="1201016"/>
            </a:xfrm>
            <a:prstGeom prst="rect">
              <a:avLst/>
            </a:prstGeom>
          </p:spPr>
        </p:pic>
      </p:grpSp>
      <p:grpSp>
        <p:nvGrpSpPr>
          <p:cNvPr id="8" name="Group 7">
            <a:extLst>
              <a:ext uri="{FF2B5EF4-FFF2-40B4-BE49-F238E27FC236}">
                <a16:creationId xmlns:a16="http://schemas.microsoft.com/office/drawing/2014/main" id="{D6B3C558-33DA-4A1F-B158-AFA5B338EF6B}"/>
              </a:ext>
            </a:extLst>
          </p:cNvPr>
          <p:cNvGrpSpPr/>
          <p:nvPr/>
        </p:nvGrpSpPr>
        <p:grpSpPr>
          <a:xfrm>
            <a:off x="2773523" y="3033159"/>
            <a:ext cx="1500899" cy="2742425"/>
            <a:chOff x="2906043" y="3033159"/>
            <a:chExt cx="1500899" cy="2742425"/>
          </a:xfrm>
        </p:grpSpPr>
        <p:grpSp>
          <p:nvGrpSpPr>
            <p:cNvPr id="14" name="Group 13">
              <a:extLst>
                <a:ext uri="{FF2B5EF4-FFF2-40B4-BE49-F238E27FC236}">
                  <a16:creationId xmlns:a16="http://schemas.microsoft.com/office/drawing/2014/main" id="{04F45C52-9889-4130-8146-59DDE54A9B78}"/>
                </a:ext>
              </a:extLst>
            </p:cNvPr>
            <p:cNvGrpSpPr/>
            <p:nvPr/>
          </p:nvGrpSpPr>
          <p:grpSpPr>
            <a:xfrm>
              <a:off x="2906043" y="3033159"/>
              <a:ext cx="1500899" cy="1643227"/>
              <a:chOff x="5135240" y="3555308"/>
              <a:chExt cx="2031103" cy="1869356"/>
            </a:xfrm>
          </p:grpSpPr>
          <p:sp>
            <p:nvSpPr>
              <p:cNvPr id="15" name="Rectangle: Rounded Corners 14">
                <a:extLst>
                  <a:ext uri="{FF2B5EF4-FFF2-40B4-BE49-F238E27FC236}">
                    <a16:creationId xmlns:a16="http://schemas.microsoft.com/office/drawing/2014/main" id="{A72FD752-7CE4-48BE-9D9F-845D57E590F4}"/>
                  </a:ext>
                </a:extLst>
              </p:cNvPr>
              <p:cNvSpPr/>
              <p:nvPr/>
            </p:nvSpPr>
            <p:spPr>
              <a:xfrm>
                <a:off x="5160856" y="3555308"/>
                <a:ext cx="1979870" cy="1869356"/>
              </a:xfrm>
              <a:prstGeom prst="roundRect">
                <a:avLst>
                  <a:gd name="adj" fmla="val 2372"/>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6" name="TextBox 15">
                <a:extLst>
                  <a:ext uri="{FF2B5EF4-FFF2-40B4-BE49-F238E27FC236}">
                    <a16:creationId xmlns:a16="http://schemas.microsoft.com/office/drawing/2014/main" id="{C4960D06-88D7-4336-B939-DDDA0200FE10}"/>
                  </a:ext>
                </a:extLst>
              </p:cNvPr>
              <p:cNvSpPr txBox="1"/>
              <p:nvPr/>
            </p:nvSpPr>
            <p:spPr>
              <a:xfrm>
                <a:off x="5135240" y="4624689"/>
                <a:ext cx="2031103" cy="430983"/>
              </a:xfrm>
              <a:prstGeom prst="rect">
                <a:avLst/>
              </a:prstGeom>
              <a:noFill/>
            </p:spPr>
            <p:txBody>
              <a:bodyPr wrap="square" lIns="0" tIns="0" rIns="0" bIns="0">
                <a:spAutoFit/>
              </a:bodyPr>
              <a:lstStyle/>
              <a:p>
                <a:pPr algn="ctr"/>
                <a:r>
                  <a:rPr lang="en-US" sz="1867" b="1" i="1" spc="-100" dirty="0">
                    <a:solidFill>
                      <a:schemeClr val="bg1"/>
                    </a:solidFill>
                    <a:effectLst>
                      <a:outerShdw blurRad="38100" dist="38100" dir="2700000" algn="tl">
                        <a:srgbClr val="000000">
                          <a:alpha val="43137"/>
                        </a:srgbClr>
                      </a:outerShdw>
                    </a:effectLst>
                    <a:latin typeface="Myraid pro"/>
                  </a:rPr>
                  <a:t>Entry Level</a:t>
                </a:r>
              </a:p>
            </p:txBody>
          </p:sp>
          <p:sp>
            <p:nvSpPr>
              <p:cNvPr id="17" name="TextBox 16">
                <a:extLst>
                  <a:ext uri="{FF2B5EF4-FFF2-40B4-BE49-F238E27FC236}">
                    <a16:creationId xmlns:a16="http://schemas.microsoft.com/office/drawing/2014/main" id="{4714D9E2-5B1A-4392-8938-4C64BAB59258}"/>
                  </a:ext>
                </a:extLst>
              </p:cNvPr>
              <p:cNvSpPr txBox="1"/>
              <p:nvPr/>
            </p:nvSpPr>
            <p:spPr>
              <a:xfrm>
                <a:off x="5379580" y="3562859"/>
                <a:ext cx="1542423" cy="1231010"/>
              </a:xfrm>
              <a:prstGeom prst="rect">
                <a:avLst/>
              </a:prstGeom>
              <a:noFill/>
            </p:spPr>
            <p:txBody>
              <a:bodyPr wrap="square" lIns="0" tIns="0" rIns="0" bIns="0">
                <a:spAutoFit/>
              </a:bodyPr>
              <a:lstStyle/>
              <a:p>
                <a:pPr algn="ctr"/>
                <a:r>
                  <a:rPr lang="en-US" sz="5333" b="1" dirty="0">
                    <a:solidFill>
                      <a:schemeClr val="bg1"/>
                    </a:solidFill>
                    <a:effectLst>
                      <a:outerShdw blurRad="38100" dist="38100" dir="2700000" algn="tl">
                        <a:srgbClr val="000000">
                          <a:alpha val="43137"/>
                        </a:srgbClr>
                      </a:outerShdw>
                    </a:effectLst>
                    <a:latin typeface="Myraid pro"/>
                  </a:rPr>
                  <a:t>LS</a:t>
                </a:r>
              </a:p>
            </p:txBody>
          </p:sp>
        </p:grpSp>
        <p:sp>
          <p:nvSpPr>
            <p:cNvPr id="18" name="TextBox 17">
              <a:extLst>
                <a:ext uri="{FF2B5EF4-FFF2-40B4-BE49-F238E27FC236}">
                  <a16:creationId xmlns:a16="http://schemas.microsoft.com/office/drawing/2014/main" id="{8905D6E1-B87E-4BD2-AE62-C51B3E414B88}"/>
                </a:ext>
              </a:extLst>
            </p:cNvPr>
            <p:cNvSpPr txBox="1"/>
            <p:nvPr/>
          </p:nvSpPr>
          <p:spPr>
            <a:xfrm>
              <a:off x="3237147" y="5406252"/>
              <a:ext cx="838692" cy="369332"/>
            </a:xfrm>
            <a:prstGeom prst="rect">
              <a:avLst/>
            </a:prstGeom>
            <a:noFill/>
          </p:spPr>
          <p:txBody>
            <a:bodyPr wrap="none" rtlCol="0">
              <a:spAutoFit/>
            </a:bodyPr>
            <a:lstStyle/>
            <a:p>
              <a:pPr algn="ctr"/>
              <a:r>
                <a:rPr lang="en-US" b="1" dirty="0">
                  <a:solidFill>
                    <a:srgbClr val="37236A"/>
                  </a:solidFill>
                  <a:latin typeface="Verdana" panose="020B0604030504040204" pitchFamily="34" charset="0"/>
                  <a:ea typeface="Verdana" panose="020B0604030504040204" pitchFamily="34" charset="0"/>
                  <a:cs typeface="Verdana" panose="020B0604030504040204" pitchFamily="34" charset="0"/>
                </a:rPr>
                <a:t>$275</a:t>
              </a:r>
            </a:p>
          </p:txBody>
        </p:sp>
        <p:pic>
          <p:nvPicPr>
            <p:cNvPr id="19" name="Picture 18" descr="A close up of a device&#10;&#10;Description generated with very high confidence">
              <a:extLst>
                <a:ext uri="{FF2B5EF4-FFF2-40B4-BE49-F238E27FC236}">
                  <a16:creationId xmlns:a16="http://schemas.microsoft.com/office/drawing/2014/main" id="{1C7228C0-73AC-408C-B10C-448EEE56AAFD}"/>
                </a:ext>
              </a:extLst>
            </p:cNvPr>
            <p:cNvPicPr>
              <a:picLocks noChangeAspect="1"/>
            </p:cNvPicPr>
            <p:nvPr/>
          </p:nvPicPr>
          <p:blipFill rotWithShape="1">
            <a:blip r:embed="rId4" cstate="screen">
              <a:extLst>
                <a:ext uri="{28A0092B-C50C-407E-A947-70E740481C1C}">
                  <a14:useLocalDpi xmlns:a14="http://schemas.microsoft.com/office/drawing/2010/main"/>
                </a:ext>
              </a:extLst>
            </a:blip>
            <a:stretch/>
          </p:blipFill>
          <p:spPr>
            <a:xfrm>
              <a:off x="3113901" y="4333270"/>
              <a:ext cx="1085183" cy="1091279"/>
            </a:xfrm>
            <a:prstGeom prst="rect">
              <a:avLst/>
            </a:prstGeom>
          </p:spPr>
        </p:pic>
      </p:grpSp>
      <p:grpSp>
        <p:nvGrpSpPr>
          <p:cNvPr id="10" name="Group 9">
            <a:extLst>
              <a:ext uri="{FF2B5EF4-FFF2-40B4-BE49-F238E27FC236}">
                <a16:creationId xmlns:a16="http://schemas.microsoft.com/office/drawing/2014/main" id="{28E98D11-B0AC-4FC9-B6D9-0B16FC62D1AE}"/>
              </a:ext>
            </a:extLst>
          </p:cNvPr>
          <p:cNvGrpSpPr/>
          <p:nvPr/>
        </p:nvGrpSpPr>
        <p:grpSpPr>
          <a:xfrm>
            <a:off x="4768267" y="2619064"/>
            <a:ext cx="1871634" cy="3156520"/>
            <a:chOff x="4768267" y="2619064"/>
            <a:chExt cx="1871634" cy="3156520"/>
          </a:xfrm>
        </p:grpSpPr>
        <p:grpSp>
          <p:nvGrpSpPr>
            <p:cNvPr id="20" name="Group 19">
              <a:extLst>
                <a:ext uri="{FF2B5EF4-FFF2-40B4-BE49-F238E27FC236}">
                  <a16:creationId xmlns:a16="http://schemas.microsoft.com/office/drawing/2014/main" id="{5E4FE9FE-A1B5-4A13-9111-3CBEF28AF295}"/>
                </a:ext>
              </a:extLst>
            </p:cNvPr>
            <p:cNvGrpSpPr/>
            <p:nvPr/>
          </p:nvGrpSpPr>
          <p:grpSpPr>
            <a:xfrm>
              <a:off x="4953634" y="2619064"/>
              <a:ext cx="1500899" cy="2057322"/>
              <a:chOff x="8095289" y="3084228"/>
              <a:chExt cx="2031103" cy="2340435"/>
            </a:xfrm>
          </p:grpSpPr>
          <p:sp>
            <p:nvSpPr>
              <p:cNvPr id="21" name="Rectangle: Rounded Corners 20">
                <a:extLst>
                  <a:ext uri="{FF2B5EF4-FFF2-40B4-BE49-F238E27FC236}">
                    <a16:creationId xmlns:a16="http://schemas.microsoft.com/office/drawing/2014/main" id="{199E585E-559D-4E5D-A017-42CD74266510}"/>
                  </a:ext>
                </a:extLst>
              </p:cNvPr>
              <p:cNvSpPr/>
              <p:nvPr/>
            </p:nvSpPr>
            <p:spPr>
              <a:xfrm>
                <a:off x="8120908" y="3084228"/>
                <a:ext cx="1979871" cy="2340435"/>
              </a:xfrm>
              <a:prstGeom prst="roundRect">
                <a:avLst>
                  <a:gd name="adj" fmla="val 2372"/>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22" name="TextBox 21">
                <a:extLst>
                  <a:ext uri="{FF2B5EF4-FFF2-40B4-BE49-F238E27FC236}">
                    <a16:creationId xmlns:a16="http://schemas.microsoft.com/office/drawing/2014/main" id="{FAA5FDC7-1FCE-4FA1-980A-EBC425F00269}"/>
                  </a:ext>
                </a:extLst>
              </p:cNvPr>
              <p:cNvSpPr txBox="1"/>
              <p:nvPr/>
            </p:nvSpPr>
            <p:spPr>
              <a:xfrm>
                <a:off x="8095289" y="4624691"/>
                <a:ext cx="2031103" cy="430984"/>
              </a:xfrm>
              <a:prstGeom prst="rect">
                <a:avLst/>
              </a:prstGeom>
              <a:noFill/>
            </p:spPr>
            <p:txBody>
              <a:bodyPr wrap="square" lIns="0" tIns="0" rIns="0" bIns="0">
                <a:spAutoFit/>
              </a:bodyPr>
              <a:lstStyle/>
              <a:p>
                <a:pPr algn="ctr"/>
                <a:r>
                  <a:rPr lang="en-US" sz="1867" b="1" i="1" spc="-100" dirty="0">
                    <a:solidFill>
                      <a:schemeClr val="bg1"/>
                    </a:solidFill>
                    <a:effectLst>
                      <a:outerShdw blurRad="38100" dist="38100" dir="2700000" algn="tl">
                        <a:srgbClr val="000000">
                          <a:alpha val="43137"/>
                        </a:srgbClr>
                      </a:outerShdw>
                    </a:effectLst>
                    <a:latin typeface="Myraid pro"/>
                  </a:rPr>
                  <a:t>Mainstream</a:t>
                </a:r>
              </a:p>
            </p:txBody>
          </p:sp>
          <p:sp>
            <p:nvSpPr>
              <p:cNvPr id="23" name="TextBox 22">
                <a:extLst>
                  <a:ext uri="{FF2B5EF4-FFF2-40B4-BE49-F238E27FC236}">
                    <a16:creationId xmlns:a16="http://schemas.microsoft.com/office/drawing/2014/main" id="{F6A52129-4A40-4409-85CD-2365F34D723D}"/>
                  </a:ext>
                </a:extLst>
              </p:cNvPr>
              <p:cNvSpPr txBox="1"/>
              <p:nvPr/>
            </p:nvSpPr>
            <p:spPr>
              <a:xfrm>
                <a:off x="8339629" y="3296886"/>
                <a:ext cx="1542423" cy="1231010"/>
              </a:xfrm>
              <a:prstGeom prst="rect">
                <a:avLst/>
              </a:prstGeom>
              <a:noFill/>
            </p:spPr>
            <p:txBody>
              <a:bodyPr wrap="square" lIns="0" tIns="0" rIns="0" bIns="0">
                <a:spAutoFit/>
              </a:bodyPr>
              <a:lstStyle/>
              <a:p>
                <a:pPr algn="ctr"/>
                <a:r>
                  <a:rPr lang="en-US" sz="5333" b="1" dirty="0">
                    <a:solidFill>
                      <a:schemeClr val="bg1"/>
                    </a:solidFill>
                    <a:effectLst>
                      <a:outerShdw blurRad="38100" dist="38100" dir="2700000" algn="tl">
                        <a:srgbClr val="000000">
                          <a:alpha val="43137"/>
                        </a:srgbClr>
                      </a:outerShdw>
                    </a:effectLst>
                    <a:latin typeface="Myraid pro"/>
                  </a:rPr>
                  <a:t>HD</a:t>
                </a:r>
              </a:p>
            </p:txBody>
          </p:sp>
        </p:grpSp>
        <p:sp>
          <p:nvSpPr>
            <p:cNvPr id="26" name="TextBox 25">
              <a:extLst>
                <a:ext uri="{FF2B5EF4-FFF2-40B4-BE49-F238E27FC236}">
                  <a16:creationId xmlns:a16="http://schemas.microsoft.com/office/drawing/2014/main" id="{A97C566F-BA21-4FC9-9EE7-35CF11780DE3}"/>
                </a:ext>
              </a:extLst>
            </p:cNvPr>
            <p:cNvSpPr txBox="1"/>
            <p:nvPr/>
          </p:nvSpPr>
          <p:spPr>
            <a:xfrm>
              <a:off x="4902423" y="5406252"/>
              <a:ext cx="1603324" cy="369332"/>
            </a:xfrm>
            <a:prstGeom prst="rect">
              <a:avLst/>
            </a:prstGeom>
            <a:noFill/>
          </p:spPr>
          <p:txBody>
            <a:bodyPr wrap="none" rtlCol="0">
              <a:spAutoFit/>
            </a:bodyPr>
            <a:lstStyle/>
            <a:p>
              <a:pPr algn="ctr"/>
              <a:r>
                <a:rPr lang="en-US" b="1" dirty="0">
                  <a:solidFill>
                    <a:srgbClr val="37236A"/>
                  </a:solidFill>
                  <a:latin typeface="Verdana" panose="020B0604030504040204" pitchFamily="34" charset="0"/>
                  <a:ea typeface="Verdana" panose="020B0604030504040204" pitchFamily="34" charset="0"/>
                  <a:cs typeface="Verdana" panose="020B0604030504040204" pitchFamily="34" charset="0"/>
                </a:rPr>
                <a:t>$375-$475</a:t>
              </a:r>
            </a:p>
          </p:txBody>
        </p:sp>
        <p:pic>
          <p:nvPicPr>
            <p:cNvPr id="30" name="Picture 29" descr="A close up of electronics&#10;&#10;Description generated with very high confidence">
              <a:extLst>
                <a:ext uri="{FF2B5EF4-FFF2-40B4-BE49-F238E27FC236}">
                  <a16:creationId xmlns:a16="http://schemas.microsoft.com/office/drawing/2014/main" id="{8999920F-2B8F-41D7-A3A8-A32B1BD89B0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68267" y="4389121"/>
              <a:ext cx="1871634" cy="1024217"/>
            </a:xfrm>
            <a:prstGeom prst="rect">
              <a:avLst/>
            </a:prstGeom>
          </p:spPr>
        </p:pic>
      </p:grpSp>
      <p:grpSp>
        <p:nvGrpSpPr>
          <p:cNvPr id="24" name="Group 23">
            <a:extLst>
              <a:ext uri="{FF2B5EF4-FFF2-40B4-BE49-F238E27FC236}">
                <a16:creationId xmlns:a16="http://schemas.microsoft.com/office/drawing/2014/main" id="{AC091BF1-EB52-4A60-8EB0-F62DEB3DD193}"/>
              </a:ext>
            </a:extLst>
          </p:cNvPr>
          <p:cNvGrpSpPr/>
          <p:nvPr/>
        </p:nvGrpSpPr>
        <p:grpSpPr>
          <a:xfrm>
            <a:off x="9580048" y="1961410"/>
            <a:ext cx="2292294" cy="3814174"/>
            <a:chOff x="9580048" y="1961410"/>
            <a:chExt cx="2292294" cy="3814174"/>
          </a:xfrm>
        </p:grpSpPr>
        <p:grpSp>
          <p:nvGrpSpPr>
            <p:cNvPr id="31" name="Group 30">
              <a:extLst>
                <a:ext uri="{FF2B5EF4-FFF2-40B4-BE49-F238E27FC236}">
                  <a16:creationId xmlns:a16="http://schemas.microsoft.com/office/drawing/2014/main" id="{12A9B991-98B5-4F41-A200-8BED1CF52D91}"/>
                </a:ext>
              </a:extLst>
            </p:cNvPr>
            <p:cNvGrpSpPr/>
            <p:nvPr/>
          </p:nvGrpSpPr>
          <p:grpSpPr>
            <a:xfrm>
              <a:off x="9975745" y="1961410"/>
              <a:ext cx="1500898" cy="2714976"/>
              <a:chOff x="14482100" y="2316855"/>
              <a:chExt cx="2031103" cy="3088592"/>
            </a:xfrm>
          </p:grpSpPr>
          <p:sp>
            <p:nvSpPr>
              <p:cNvPr id="32" name="Rectangle: Rounded Corners 31">
                <a:extLst>
                  <a:ext uri="{FF2B5EF4-FFF2-40B4-BE49-F238E27FC236}">
                    <a16:creationId xmlns:a16="http://schemas.microsoft.com/office/drawing/2014/main" id="{E136DBAF-56BF-4183-8234-A8DC21058C97}"/>
                  </a:ext>
                </a:extLst>
              </p:cNvPr>
              <p:cNvSpPr/>
              <p:nvPr/>
            </p:nvSpPr>
            <p:spPr>
              <a:xfrm>
                <a:off x="14507719" y="2316855"/>
                <a:ext cx="1979870" cy="3088592"/>
              </a:xfrm>
              <a:prstGeom prst="roundRect">
                <a:avLst>
                  <a:gd name="adj" fmla="val 2372"/>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33" name="TextBox 32">
                <a:extLst>
                  <a:ext uri="{FF2B5EF4-FFF2-40B4-BE49-F238E27FC236}">
                    <a16:creationId xmlns:a16="http://schemas.microsoft.com/office/drawing/2014/main" id="{54DCF36E-F740-43EE-A7C8-9911A7A76EAC}"/>
                  </a:ext>
                </a:extLst>
              </p:cNvPr>
              <p:cNvSpPr txBox="1"/>
              <p:nvPr/>
            </p:nvSpPr>
            <p:spPr>
              <a:xfrm>
                <a:off x="14482100" y="4624688"/>
                <a:ext cx="2031103" cy="430984"/>
              </a:xfrm>
              <a:prstGeom prst="rect">
                <a:avLst/>
              </a:prstGeom>
              <a:noFill/>
            </p:spPr>
            <p:txBody>
              <a:bodyPr wrap="square" lIns="0" tIns="0" rIns="0" bIns="0">
                <a:spAutoFit/>
              </a:bodyPr>
              <a:lstStyle/>
              <a:p>
                <a:pPr algn="ctr"/>
                <a:r>
                  <a:rPr lang="en-US" sz="1867" b="1" i="1" spc="-100" dirty="0">
                    <a:solidFill>
                      <a:schemeClr val="bg1"/>
                    </a:solidFill>
                    <a:effectLst>
                      <a:outerShdw blurRad="38100" dist="38100" dir="2700000" algn="tl">
                        <a:srgbClr val="000000">
                          <a:alpha val="43137"/>
                        </a:srgbClr>
                      </a:outerShdw>
                    </a:effectLst>
                    <a:latin typeface="Myraid pro"/>
                  </a:rPr>
                  <a:t>Enterprise</a:t>
                </a:r>
              </a:p>
            </p:txBody>
          </p:sp>
          <p:sp>
            <p:nvSpPr>
              <p:cNvPr id="34" name="TextBox 33">
                <a:extLst>
                  <a:ext uri="{FF2B5EF4-FFF2-40B4-BE49-F238E27FC236}">
                    <a16:creationId xmlns:a16="http://schemas.microsoft.com/office/drawing/2014/main" id="{4BB89F3D-4513-4EBA-81EE-ADF8666B3F67}"/>
                  </a:ext>
                </a:extLst>
              </p:cNvPr>
              <p:cNvSpPr txBox="1"/>
              <p:nvPr/>
            </p:nvSpPr>
            <p:spPr>
              <a:xfrm>
                <a:off x="14726442" y="2613358"/>
                <a:ext cx="1542422" cy="1231011"/>
              </a:xfrm>
              <a:prstGeom prst="rect">
                <a:avLst/>
              </a:prstGeom>
              <a:noFill/>
            </p:spPr>
            <p:txBody>
              <a:bodyPr wrap="square" lIns="0" tIns="0" rIns="0" bIns="0">
                <a:spAutoFit/>
              </a:bodyPr>
              <a:lstStyle/>
              <a:p>
                <a:pPr algn="ctr"/>
                <a:r>
                  <a:rPr lang="en-US" sz="5333" b="1" dirty="0">
                    <a:solidFill>
                      <a:schemeClr val="bg1"/>
                    </a:solidFill>
                    <a:effectLst>
                      <a:outerShdw blurRad="38100" dist="38100" dir="2700000" algn="tl">
                        <a:srgbClr val="000000">
                          <a:alpha val="43137"/>
                        </a:srgbClr>
                      </a:outerShdw>
                    </a:effectLst>
                    <a:latin typeface="Myraid pro"/>
                  </a:rPr>
                  <a:t>XT</a:t>
                </a:r>
              </a:p>
            </p:txBody>
          </p:sp>
        </p:grpSp>
        <p:sp>
          <p:nvSpPr>
            <p:cNvPr id="37" name="TextBox 36">
              <a:extLst>
                <a:ext uri="{FF2B5EF4-FFF2-40B4-BE49-F238E27FC236}">
                  <a16:creationId xmlns:a16="http://schemas.microsoft.com/office/drawing/2014/main" id="{1AE0D61B-F243-4C53-93DB-B827B2152B37}"/>
                </a:ext>
              </a:extLst>
            </p:cNvPr>
            <p:cNvSpPr txBox="1"/>
            <p:nvPr/>
          </p:nvSpPr>
          <p:spPr>
            <a:xfrm>
              <a:off x="9924531" y="5406252"/>
              <a:ext cx="1603324" cy="369332"/>
            </a:xfrm>
            <a:prstGeom prst="rect">
              <a:avLst/>
            </a:prstGeom>
            <a:noFill/>
          </p:spPr>
          <p:txBody>
            <a:bodyPr wrap="none" rtlCol="0">
              <a:spAutoFit/>
            </a:bodyPr>
            <a:lstStyle/>
            <a:p>
              <a:pPr algn="ctr"/>
              <a:r>
                <a:rPr lang="en-US" b="1" dirty="0">
                  <a:solidFill>
                    <a:srgbClr val="37236A"/>
                  </a:solidFill>
                  <a:latin typeface="Verdana" panose="020B0604030504040204" pitchFamily="34" charset="0"/>
                  <a:ea typeface="Verdana" panose="020B0604030504040204" pitchFamily="34" charset="0"/>
                  <a:cs typeface="Verdana" panose="020B0604030504040204" pitchFamily="34" charset="0"/>
                </a:rPr>
                <a:t>$575-$875</a:t>
              </a:r>
            </a:p>
          </p:txBody>
        </p:sp>
        <p:pic>
          <p:nvPicPr>
            <p:cNvPr id="38" name="Picture 37">
              <a:extLst>
                <a:ext uri="{FF2B5EF4-FFF2-40B4-BE49-F238E27FC236}">
                  <a16:creationId xmlns:a16="http://schemas.microsoft.com/office/drawing/2014/main" id="{A4B4D131-7DD1-45A7-9CDB-C1B28354E2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80048" y="4264730"/>
              <a:ext cx="2292294" cy="1201016"/>
            </a:xfrm>
            <a:prstGeom prst="rect">
              <a:avLst/>
            </a:prstGeom>
          </p:spPr>
        </p:pic>
      </p:grpSp>
      <p:grpSp>
        <p:nvGrpSpPr>
          <p:cNvPr id="3" name="Group 2">
            <a:extLst>
              <a:ext uri="{FF2B5EF4-FFF2-40B4-BE49-F238E27FC236}">
                <a16:creationId xmlns:a16="http://schemas.microsoft.com/office/drawing/2014/main" id="{A6A30BC3-F32B-460D-882B-779FD223163A}"/>
              </a:ext>
            </a:extLst>
          </p:cNvPr>
          <p:cNvGrpSpPr/>
          <p:nvPr/>
        </p:nvGrpSpPr>
        <p:grpSpPr>
          <a:xfrm>
            <a:off x="408177" y="3282668"/>
            <a:ext cx="1956985" cy="2492916"/>
            <a:chOff x="540697" y="3282668"/>
            <a:chExt cx="1956985" cy="2492916"/>
          </a:xfrm>
        </p:grpSpPr>
        <p:grpSp>
          <p:nvGrpSpPr>
            <p:cNvPr id="43" name="Group 42">
              <a:extLst>
                <a:ext uri="{FF2B5EF4-FFF2-40B4-BE49-F238E27FC236}">
                  <a16:creationId xmlns:a16="http://schemas.microsoft.com/office/drawing/2014/main" id="{A954A063-A31D-492F-ADD9-F98985F2D5D3}"/>
                </a:ext>
              </a:extLst>
            </p:cNvPr>
            <p:cNvGrpSpPr/>
            <p:nvPr/>
          </p:nvGrpSpPr>
          <p:grpSpPr>
            <a:xfrm>
              <a:off x="768739" y="3282668"/>
              <a:ext cx="1500898" cy="1393718"/>
              <a:chOff x="2362241" y="3848740"/>
              <a:chExt cx="2031103" cy="1585512"/>
            </a:xfrm>
          </p:grpSpPr>
          <p:sp>
            <p:nvSpPr>
              <p:cNvPr id="44" name="Rectangle: Rounded Corners 43">
                <a:extLst>
                  <a:ext uri="{FF2B5EF4-FFF2-40B4-BE49-F238E27FC236}">
                    <a16:creationId xmlns:a16="http://schemas.microsoft.com/office/drawing/2014/main" id="{500BA191-1933-4AF6-997B-42FCA8DB8F72}"/>
                  </a:ext>
                </a:extLst>
              </p:cNvPr>
              <p:cNvSpPr/>
              <p:nvPr/>
            </p:nvSpPr>
            <p:spPr>
              <a:xfrm>
                <a:off x="2387860" y="3848740"/>
                <a:ext cx="1979870" cy="1585512"/>
              </a:xfrm>
              <a:prstGeom prst="roundRect">
                <a:avLst>
                  <a:gd name="adj" fmla="val 2372"/>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33" b="1" dirty="0">
                  <a:effectLst>
                    <a:outerShdw blurRad="38100" dist="38100" dir="2700000" algn="tl">
                      <a:srgbClr val="000000">
                        <a:alpha val="43137"/>
                      </a:srgbClr>
                    </a:outerShdw>
                  </a:effectLst>
                  <a:latin typeface="Myraid pro"/>
                </a:endParaRPr>
              </a:p>
            </p:txBody>
          </p:sp>
          <p:sp>
            <p:nvSpPr>
              <p:cNvPr id="45" name="TextBox 44">
                <a:extLst>
                  <a:ext uri="{FF2B5EF4-FFF2-40B4-BE49-F238E27FC236}">
                    <a16:creationId xmlns:a16="http://schemas.microsoft.com/office/drawing/2014/main" id="{B88B966E-CFD1-45B6-AF74-54B9A31CD78A}"/>
                  </a:ext>
                </a:extLst>
              </p:cNvPr>
              <p:cNvSpPr txBox="1"/>
              <p:nvPr/>
            </p:nvSpPr>
            <p:spPr>
              <a:xfrm>
                <a:off x="2362241" y="4868077"/>
                <a:ext cx="2031103" cy="400014"/>
              </a:xfrm>
              <a:prstGeom prst="rect">
                <a:avLst/>
              </a:prstGeom>
              <a:noFill/>
            </p:spPr>
            <p:txBody>
              <a:bodyPr wrap="square" lIns="0" tIns="0" rIns="0" bIns="0">
                <a:spAutoFit/>
              </a:bodyPr>
              <a:lstStyle/>
              <a:p>
                <a:pPr algn="ctr"/>
                <a:r>
                  <a:rPr lang="en-US" sz="1733" b="1" i="1" spc="-100" dirty="0">
                    <a:solidFill>
                      <a:schemeClr val="bg1"/>
                    </a:solidFill>
                    <a:effectLst>
                      <a:outerShdw blurRad="38100" dist="38100" dir="2700000" algn="tl">
                        <a:srgbClr val="000000">
                          <a:alpha val="43137"/>
                        </a:srgbClr>
                      </a:outerShdw>
                    </a:effectLst>
                    <a:latin typeface="Myraid pro"/>
                  </a:rPr>
                  <a:t>Audio Only</a:t>
                </a:r>
              </a:p>
            </p:txBody>
          </p:sp>
          <p:sp>
            <p:nvSpPr>
              <p:cNvPr id="46" name="TextBox 45">
                <a:extLst>
                  <a:ext uri="{FF2B5EF4-FFF2-40B4-BE49-F238E27FC236}">
                    <a16:creationId xmlns:a16="http://schemas.microsoft.com/office/drawing/2014/main" id="{654EE4F8-E73F-4272-B4A6-0BB77CA0612C}"/>
                  </a:ext>
                </a:extLst>
              </p:cNvPr>
              <p:cNvSpPr txBox="1"/>
              <p:nvPr/>
            </p:nvSpPr>
            <p:spPr>
              <a:xfrm>
                <a:off x="2606582" y="3931290"/>
                <a:ext cx="1542422" cy="1107995"/>
              </a:xfrm>
              <a:prstGeom prst="rect">
                <a:avLst/>
              </a:prstGeom>
              <a:noFill/>
            </p:spPr>
            <p:txBody>
              <a:bodyPr wrap="square" lIns="0" tIns="0" rIns="0" bIns="0">
                <a:spAutoFit/>
              </a:bodyPr>
              <a:lstStyle/>
              <a:p>
                <a:pPr algn="ctr"/>
                <a:r>
                  <a:rPr lang="en-US" sz="4800" b="1" dirty="0">
                    <a:solidFill>
                      <a:schemeClr val="bg1"/>
                    </a:solidFill>
                    <a:effectLst>
                      <a:outerShdw blurRad="38100" dist="38100" dir="2700000" algn="tl">
                        <a:srgbClr val="000000">
                          <a:alpha val="43137"/>
                        </a:srgbClr>
                      </a:outerShdw>
                    </a:effectLst>
                    <a:latin typeface="Myraid pro"/>
                  </a:rPr>
                  <a:t>AU</a:t>
                </a:r>
              </a:p>
            </p:txBody>
          </p:sp>
        </p:grpSp>
        <p:sp>
          <p:nvSpPr>
            <p:cNvPr id="47" name="TextBox 46">
              <a:extLst>
                <a:ext uri="{FF2B5EF4-FFF2-40B4-BE49-F238E27FC236}">
                  <a16:creationId xmlns:a16="http://schemas.microsoft.com/office/drawing/2014/main" id="{8323A677-A191-464A-B001-DBFE99F70112}"/>
                </a:ext>
              </a:extLst>
            </p:cNvPr>
            <p:cNvSpPr txBox="1"/>
            <p:nvPr/>
          </p:nvSpPr>
          <p:spPr>
            <a:xfrm>
              <a:off x="1099844" y="5406252"/>
              <a:ext cx="838692" cy="369332"/>
            </a:xfrm>
            <a:prstGeom prst="rect">
              <a:avLst/>
            </a:prstGeom>
            <a:noFill/>
          </p:spPr>
          <p:txBody>
            <a:bodyPr wrap="none" rtlCol="0">
              <a:spAutoFit/>
            </a:bodyPr>
            <a:lstStyle/>
            <a:p>
              <a:pPr algn="ctr"/>
              <a:r>
                <a:rPr lang="en-US" b="1" dirty="0">
                  <a:solidFill>
                    <a:srgbClr val="37236A"/>
                  </a:solidFill>
                  <a:latin typeface="Verdana" panose="020B0604030504040204" pitchFamily="34" charset="0"/>
                  <a:ea typeface="Verdana" panose="020B0604030504040204" pitchFamily="34" charset="0"/>
                  <a:cs typeface="Verdana" panose="020B0604030504040204" pitchFamily="34" charset="0"/>
                </a:rPr>
                <a:t>$150</a:t>
              </a:r>
            </a:p>
          </p:txBody>
        </p:sp>
        <p:pic>
          <p:nvPicPr>
            <p:cNvPr id="4" name="Picture 3" descr="A screen shot of a computer&#10;&#10;Description automatically generated">
              <a:extLst>
                <a:ext uri="{FF2B5EF4-FFF2-40B4-BE49-F238E27FC236}">
                  <a16:creationId xmlns:a16="http://schemas.microsoft.com/office/drawing/2014/main" id="{2FC18B36-B4B0-4953-AFDA-368ED7C6BED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0697" y="4435875"/>
              <a:ext cx="1956985" cy="853514"/>
            </a:xfrm>
            <a:prstGeom prst="rect">
              <a:avLst/>
            </a:prstGeom>
          </p:spPr>
        </p:pic>
      </p:grpSp>
    </p:spTree>
    <p:extLst>
      <p:ext uri="{BB962C8B-B14F-4D97-AF65-F5344CB8AC3E}">
        <p14:creationId xmlns:p14="http://schemas.microsoft.com/office/powerpoint/2010/main" val="492410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19A0C13A-7448-49ED-A75E-6528A7660A65}"/>
              </a:ext>
            </a:extLst>
          </p:cNvPr>
          <p:cNvSpPr/>
          <p:nvPr/>
        </p:nvSpPr>
        <p:spPr>
          <a:xfrm>
            <a:off x="6486662" y="1664348"/>
            <a:ext cx="5268973" cy="485158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3D37B43-55C8-462F-888F-45352DBAA515}"/>
              </a:ext>
            </a:extLst>
          </p:cNvPr>
          <p:cNvSpPr/>
          <p:nvPr/>
        </p:nvSpPr>
        <p:spPr>
          <a:xfrm>
            <a:off x="684781" y="1664348"/>
            <a:ext cx="5331268" cy="48515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E155AE-3EA8-4E08-B18E-12D0F4220311}"/>
              </a:ext>
            </a:extLst>
          </p:cNvPr>
          <p:cNvSpPr>
            <a:spLocks noGrp="1"/>
          </p:cNvSpPr>
          <p:nvPr>
            <p:ph type="title"/>
          </p:nvPr>
        </p:nvSpPr>
        <p:spPr/>
        <p:txBody>
          <a:bodyPr>
            <a:normAutofit/>
          </a:bodyPr>
          <a:lstStyle/>
          <a:p>
            <a:r>
              <a:rPr lang="en-US" dirty="0"/>
              <a:t>AU335 Streamlines ARC/eARC Setups</a:t>
            </a:r>
          </a:p>
        </p:txBody>
      </p:sp>
      <p:grpSp>
        <p:nvGrpSpPr>
          <p:cNvPr id="2052" name="Group 2051">
            <a:extLst>
              <a:ext uri="{FF2B5EF4-FFF2-40B4-BE49-F238E27FC236}">
                <a16:creationId xmlns:a16="http://schemas.microsoft.com/office/drawing/2014/main" id="{9A62A6AE-5D0F-4A93-944E-1438E1D8C420}"/>
              </a:ext>
            </a:extLst>
          </p:cNvPr>
          <p:cNvGrpSpPr/>
          <p:nvPr/>
        </p:nvGrpSpPr>
        <p:grpSpPr>
          <a:xfrm>
            <a:off x="7452425" y="3305551"/>
            <a:ext cx="3519808" cy="2997304"/>
            <a:chOff x="8849838" y="4640470"/>
            <a:chExt cx="4693077" cy="3996407"/>
          </a:xfrm>
        </p:grpSpPr>
        <p:pic>
          <p:nvPicPr>
            <p:cNvPr id="8" name="Picture 8" descr="Buy a Sonos Playbar- A Powerful Soundbar for your Television">
              <a:extLst>
                <a:ext uri="{FF2B5EF4-FFF2-40B4-BE49-F238E27FC236}">
                  <a16:creationId xmlns:a16="http://schemas.microsoft.com/office/drawing/2014/main" id="{26EBB54D-4103-4877-A122-50255E9528B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409065" y="7293852"/>
              <a:ext cx="4133850" cy="134302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82EFF4C7-0032-4753-8129-6D1A96F538C2}"/>
                </a:ext>
              </a:extLst>
            </p:cNvPr>
            <p:cNvSpPr txBox="1"/>
            <p:nvPr/>
          </p:nvSpPr>
          <p:spPr>
            <a:xfrm>
              <a:off x="8849838" y="6035693"/>
              <a:ext cx="1887215" cy="400109"/>
            </a:xfrm>
            <a:prstGeom prst="rect">
              <a:avLst/>
            </a:prstGeom>
            <a:noFill/>
          </p:spPr>
          <p:txBody>
            <a:bodyPr wrap="square" rtlCol="0">
              <a:spAutoFit/>
            </a:bodyPr>
            <a:lstStyle/>
            <a:p>
              <a:pPr algn="r"/>
              <a:r>
                <a:rPr lang="en-US" sz="1350" dirty="0">
                  <a:latin typeface="Verdana" panose="020B0604030504040204" pitchFamily="34" charset="0"/>
                  <a:ea typeface="Verdana" panose="020B0604030504040204" pitchFamily="34" charset="0"/>
                </a:rPr>
                <a:t>Micro HDMI</a:t>
              </a:r>
            </a:p>
          </p:txBody>
        </p:sp>
        <p:grpSp>
          <p:nvGrpSpPr>
            <p:cNvPr id="53" name="Group 52">
              <a:extLst>
                <a:ext uri="{FF2B5EF4-FFF2-40B4-BE49-F238E27FC236}">
                  <a16:creationId xmlns:a16="http://schemas.microsoft.com/office/drawing/2014/main" id="{18C521A5-9159-4E6F-BF32-EFB9D380553D}"/>
                </a:ext>
              </a:extLst>
            </p:cNvPr>
            <p:cNvGrpSpPr>
              <a:grpSpLocks noChangeAspect="1"/>
            </p:cNvGrpSpPr>
            <p:nvPr/>
          </p:nvGrpSpPr>
          <p:grpSpPr>
            <a:xfrm>
              <a:off x="10737052" y="5926219"/>
              <a:ext cx="586792" cy="1775665"/>
              <a:chOff x="13467980" y="3720230"/>
              <a:chExt cx="1156265" cy="3498921"/>
            </a:xfrm>
          </p:grpSpPr>
          <p:pic>
            <p:nvPicPr>
              <p:cNvPr id="54" name="Picture 53">
                <a:extLst>
                  <a:ext uri="{FF2B5EF4-FFF2-40B4-BE49-F238E27FC236}">
                    <a16:creationId xmlns:a16="http://schemas.microsoft.com/office/drawing/2014/main" id="{D79C6A23-7049-4806-9529-B06528E88451}"/>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3467980" y="3720230"/>
                <a:ext cx="519615" cy="1933576"/>
              </a:xfrm>
              <a:prstGeom prst="rect">
                <a:avLst/>
              </a:prstGeom>
            </p:spPr>
          </p:pic>
          <p:pic>
            <p:nvPicPr>
              <p:cNvPr id="55" name="Picture 54">
                <a:extLst>
                  <a:ext uri="{FF2B5EF4-FFF2-40B4-BE49-F238E27FC236}">
                    <a16:creationId xmlns:a16="http://schemas.microsoft.com/office/drawing/2014/main" id="{B2F969B1-616C-42FD-9F6F-BEE024937CB9}"/>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3635966" y="5783959"/>
                <a:ext cx="988279" cy="1435192"/>
              </a:xfrm>
              <a:prstGeom prst="rect">
                <a:avLst/>
              </a:prstGeom>
            </p:spPr>
          </p:pic>
          <p:pic>
            <p:nvPicPr>
              <p:cNvPr id="56" name="Picture 55">
                <a:extLst>
                  <a:ext uri="{FF2B5EF4-FFF2-40B4-BE49-F238E27FC236}">
                    <a16:creationId xmlns:a16="http://schemas.microsoft.com/office/drawing/2014/main" id="{8298AEDE-225E-41E1-BB42-E6BE02387F6A}"/>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flipH="1">
                <a:off x="13921527" y="5040863"/>
                <a:ext cx="425285" cy="815825"/>
              </a:xfrm>
              <a:prstGeom prst="rect">
                <a:avLst/>
              </a:prstGeom>
            </p:spPr>
          </p:pic>
        </p:grpSp>
        <p:pic>
          <p:nvPicPr>
            <p:cNvPr id="7" name="Picture 6">
              <a:extLst>
                <a:ext uri="{FF2B5EF4-FFF2-40B4-BE49-F238E27FC236}">
                  <a16:creationId xmlns:a16="http://schemas.microsoft.com/office/drawing/2014/main" id="{3FB0F502-707B-4680-93E9-CB7C90DFB3A7}"/>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l="14613" t="27470" r="52375" b="36224"/>
            <a:stretch/>
          </p:blipFill>
          <p:spPr>
            <a:xfrm>
              <a:off x="9436917" y="4640470"/>
              <a:ext cx="2262307" cy="1424388"/>
            </a:xfrm>
            <a:prstGeom prst="rect">
              <a:avLst/>
            </a:prstGeom>
          </p:spPr>
        </p:pic>
        <p:sp>
          <p:nvSpPr>
            <p:cNvPr id="2049" name="TextBox 2048">
              <a:extLst>
                <a:ext uri="{FF2B5EF4-FFF2-40B4-BE49-F238E27FC236}">
                  <a16:creationId xmlns:a16="http://schemas.microsoft.com/office/drawing/2014/main" id="{25984D74-A26D-4C64-9B73-50DD1F583C05}"/>
                </a:ext>
              </a:extLst>
            </p:cNvPr>
            <p:cNvSpPr txBox="1"/>
            <p:nvPr/>
          </p:nvSpPr>
          <p:spPr>
            <a:xfrm>
              <a:off x="11285488" y="7236572"/>
              <a:ext cx="887423" cy="400109"/>
            </a:xfrm>
            <a:prstGeom prst="rect">
              <a:avLst/>
            </a:prstGeom>
            <a:noFill/>
          </p:spPr>
          <p:txBody>
            <a:bodyPr wrap="none" rtlCol="0">
              <a:spAutoFit/>
            </a:bodyPr>
            <a:lstStyle/>
            <a:p>
              <a:r>
                <a:rPr lang="en-US" sz="1350" dirty="0">
                  <a:latin typeface="Verdana" panose="020B0604030504040204" pitchFamily="34" charset="0"/>
                  <a:ea typeface="Verdana" panose="020B0604030504040204" pitchFamily="34" charset="0"/>
                </a:rPr>
                <a:t>HDMI</a:t>
              </a:r>
            </a:p>
          </p:txBody>
        </p:sp>
      </p:grpSp>
      <p:sp>
        <p:nvSpPr>
          <p:cNvPr id="5" name="TextBox 4">
            <a:extLst>
              <a:ext uri="{FF2B5EF4-FFF2-40B4-BE49-F238E27FC236}">
                <a16:creationId xmlns:a16="http://schemas.microsoft.com/office/drawing/2014/main" id="{1C0A41E3-A86B-46BE-A108-2DBC45118362}"/>
              </a:ext>
            </a:extLst>
          </p:cNvPr>
          <p:cNvSpPr txBox="1"/>
          <p:nvPr/>
        </p:nvSpPr>
        <p:spPr>
          <a:xfrm>
            <a:off x="694570" y="1837344"/>
            <a:ext cx="5331268" cy="1092607"/>
          </a:xfrm>
          <a:prstGeom prst="rect">
            <a:avLst/>
          </a:prstGeom>
          <a:noFill/>
        </p:spPr>
        <p:txBody>
          <a:bodyPr wrap="square" rtlCol="0">
            <a:spAutoFit/>
          </a:bodyPr>
          <a:lstStyle/>
          <a:p>
            <a:pPr algn="ctr">
              <a:spcAft>
                <a:spcPts val="600"/>
              </a:spcAft>
            </a:pPr>
            <a:r>
              <a:rPr lang="en-US" sz="2800" b="1" dirty="0">
                <a:ea typeface="Verdana" panose="020B0604030504040204" pitchFamily="34" charset="0"/>
              </a:rPr>
              <a:t>BEFORE</a:t>
            </a:r>
            <a:r>
              <a:rPr lang="en-US" sz="2800" dirty="0">
                <a:ea typeface="Verdana" panose="020B0604030504040204" pitchFamily="34" charset="0"/>
              </a:rPr>
              <a:t> AU335</a:t>
            </a:r>
          </a:p>
          <a:p>
            <a:pPr algn="ctr"/>
            <a:r>
              <a:rPr lang="en-US" sz="1600" dirty="0">
                <a:ea typeface="Verdana" panose="020B0604030504040204" pitchFamily="34" charset="0"/>
              </a:rPr>
              <a:t>A TV was required to send ARC/eARC audio to AV receivers &amp; soundbars </a:t>
            </a:r>
            <a:r>
              <a:rPr lang="en-US" sz="1600" u="sng" dirty="0">
                <a:ea typeface="Verdana" panose="020B0604030504040204" pitchFamily="34" charset="0"/>
              </a:rPr>
              <a:t>even if a display wasn’t need for the application</a:t>
            </a:r>
          </a:p>
        </p:txBody>
      </p:sp>
      <p:sp>
        <p:nvSpPr>
          <p:cNvPr id="27" name="TextBox 26">
            <a:extLst>
              <a:ext uri="{FF2B5EF4-FFF2-40B4-BE49-F238E27FC236}">
                <a16:creationId xmlns:a16="http://schemas.microsoft.com/office/drawing/2014/main" id="{0AD1C4BE-2C77-43AB-8414-C963C00C5D49}"/>
              </a:ext>
            </a:extLst>
          </p:cNvPr>
          <p:cNvSpPr txBox="1"/>
          <p:nvPr/>
        </p:nvSpPr>
        <p:spPr>
          <a:xfrm>
            <a:off x="6424367" y="1837344"/>
            <a:ext cx="5331268" cy="846386"/>
          </a:xfrm>
          <a:prstGeom prst="rect">
            <a:avLst/>
          </a:prstGeom>
          <a:noFill/>
        </p:spPr>
        <p:txBody>
          <a:bodyPr wrap="square" rtlCol="0">
            <a:spAutoFit/>
          </a:bodyPr>
          <a:lstStyle/>
          <a:p>
            <a:pPr algn="ctr">
              <a:spcAft>
                <a:spcPts val="600"/>
              </a:spcAft>
            </a:pPr>
            <a:r>
              <a:rPr lang="en-US" sz="2800" b="1" dirty="0">
                <a:ea typeface="Verdana" panose="020B0604030504040204" pitchFamily="34" charset="0"/>
              </a:rPr>
              <a:t>AFTER</a:t>
            </a:r>
            <a:r>
              <a:rPr lang="en-US" sz="2800" dirty="0">
                <a:ea typeface="Verdana" panose="020B0604030504040204" pitchFamily="34" charset="0"/>
              </a:rPr>
              <a:t> AU335</a:t>
            </a:r>
          </a:p>
          <a:p>
            <a:pPr algn="ctr"/>
            <a:r>
              <a:rPr lang="en-US" sz="1600" dirty="0">
                <a:ea typeface="Verdana" panose="020B0604030504040204" pitchFamily="34" charset="0"/>
              </a:rPr>
              <a:t>AU directly sends audio to the AV receivers &amp; soundbars</a:t>
            </a:r>
          </a:p>
        </p:txBody>
      </p:sp>
      <p:grpSp>
        <p:nvGrpSpPr>
          <p:cNvPr id="3" name="Group 2">
            <a:extLst>
              <a:ext uri="{FF2B5EF4-FFF2-40B4-BE49-F238E27FC236}">
                <a16:creationId xmlns:a16="http://schemas.microsoft.com/office/drawing/2014/main" id="{B4AE33D4-6B3F-4FB8-B6B0-809A446A4316}"/>
              </a:ext>
            </a:extLst>
          </p:cNvPr>
          <p:cNvGrpSpPr/>
          <p:nvPr/>
        </p:nvGrpSpPr>
        <p:grpSpPr>
          <a:xfrm>
            <a:off x="1016266" y="3305551"/>
            <a:ext cx="4625254" cy="3034037"/>
            <a:chOff x="1170590" y="3524691"/>
            <a:chExt cx="4625254" cy="3034037"/>
          </a:xfrm>
        </p:grpSpPr>
        <p:pic>
          <p:nvPicPr>
            <p:cNvPr id="6" name="Picture 5" descr="A close up of a device&#10;&#10;Description automatically generated">
              <a:extLst>
                <a:ext uri="{FF2B5EF4-FFF2-40B4-BE49-F238E27FC236}">
                  <a16:creationId xmlns:a16="http://schemas.microsoft.com/office/drawing/2014/main" id="{8413716A-2E85-49CC-A5F4-A5409D36AAE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1664" r="29030"/>
            <a:stretch/>
          </p:blipFill>
          <p:spPr>
            <a:xfrm>
              <a:off x="1170590" y="3569532"/>
              <a:ext cx="1160924" cy="1114678"/>
            </a:xfrm>
            <a:prstGeom prst="rect">
              <a:avLst/>
            </a:prstGeom>
          </p:spPr>
        </p:pic>
        <p:pic>
          <p:nvPicPr>
            <p:cNvPr id="1034" name="Picture 10" descr="How it works - Learn how to stream TV with Roku | Roku Canada">
              <a:extLst>
                <a:ext uri="{FF2B5EF4-FFF2-40B4-BE49-F238E27FC236}">
                  <a16:creationId xmlns:a16="http://schemas.microsoft.com/office/drawing/2014/main" id="{DAEFB29C-FE48-4695-B7B1-CED987B44D96}"/>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526915" y="3524691"/>
              <a:ext cx="2268929" cy="1129781"/>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5D17175F-B97E-4F10-8550-CDDD00F08434}"/>
                </a:ext>
              </a:extLst>
            </p:cNvPr>
            <p:cNvGrpSpPr>
              <a:grpSpLocks noChangeAspect="1"/>
            </p:cNvGrpSpPr>
            <p:nvPr/>
          </p:nvGrpSpPr>
          <p:grpSpPr>
            <a:xfrm>
              <a:off x="4590383" y="4571899"/>
              <a:ext cx="615651" cy="1331749"/>
              <a:chOff x="13006737" y="3720230"/>
              <a:chExt cx="1617508" cy="3498921"/>
            </a:xfrm>
          </p:grpSpPr>
          <p:pic>
            <p:nvPicPr>
              <p:cNvPr id="48" name="Picture 47">
                <a:extLst>
                  <a:ext uri="{FF2B5EF4-FFF2-40B4-BE49-F238E27FC236}">
                    <a16:creationId xmlns:a16="http://schemas.microsoft.com/office/drawing/2014/main" id="{3DF51F16-AC4B-4B7C-89FE-876B2C47292B}"/>
                  </a:ext>
                </a:extLst>
              </p:cNvPr>
              <p:cNvPicPr>
                <a:picLocks noChangeAspect="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3006737" y="3720230"/>
                <a:ext cx="980860" cy="1933575"/>
              </a:xfrm>
              <a:prstGeom prst="rect">
                <a:avLst/>
              </a:prstGeom>
            </p:spPr>
          </p:pic>
          <p:pic>
            <p:nvPicPr>
              <p:cNvPr id="49" name="Picture 48">
                <a:extLst>
                  <a:ext uri="{FF2B5EF4-FFF2-40B4-BE49-F238E27FC236}">
                    <a16:creationId xmlns:a16="http://schemas.microsoft.com/office/drawing/2014/main" id="{B2AC4C0B-A525-466A-92AC-5222F5D9B83B}"/>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3635966" y="5783959"/>
                <a:ext cx="988279" cy="1435192"/>
              </a:xfrm>
              <a:prstGeom prst="rect">
                <a:avLst/>
              </a:prstGeom>
            </p:spPr>
          </p:pic>
          <p:pic>
            <p:nvPicPr>
              <p:cNvPr id="50" name="Picture 49">
                <a:extLst>
                  <a:ext uri="{FF2B5EF4-FFF2-40B4-BE49-F238E27FC236}">
                    <a16:creationId xmlns:a16="http://schemas.microsoft.com/office/drawing/2014/main" id="{6D167D3D-55B2-4823-B7FF-CEA39D384FE5}"/>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flipH="1">
                <a:off x="13921527" y="5040863"/>
                <a:ext cx="425285" cy="815825"/>
              </a:xfrm>
              <a:prstGeom prst="rect">
                <a:avLst/>
              </a:prstGeom>
            </p:spPr>
          </p:pic>
        </p:grpSp>
        <p:pic>
          <p:nvPicPr>
            <p:cNvPr id="1032" name="Picture 8" descr="Buy a Sonos Playbar- A Powerful Soundbar for your Television">
              <a:extLst>
                <a:ext uri="{FF2B5EF4-FFF2-40B4-BE49-F238E27FC236}">
                  <a16:creationId xmlns:a16="http://schemas.microsoft.com/office/drawing/2014/main" id="{115B26E6-A38D-47A7-B505-2F0F66ABB7B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88954" y="5551459"/>
              <a:ext cx="3100388" cy="1007269"/>
            </a:xfrm>
            <a:prstGeom prst="rect">
              <a:avLst/>
            </a:prstGeom>
            <a:noFill/>
            <a:extLst>
              <a:ext uri="{909E8E84-426E-40DD-AFC4-6F175D3DCCD1}">
                <a14:hiddenFill xmlns:a14="http://schemas.microsoft.com/office/drawing/2010/main">
                  <a:solidFill>
                    <a:srgbClr val="FFFFFF"/>
                  </a:solidFill>
                </a14:hiddenFill>
              </a:ext>
            </a:extLst>
          </p:spPr>
        </p:pic>
        <p:sp>
          <p:nvSpPr>
            <p:cNvPr id="21" name="Arrow: Down 20">
              <a:extLst>
                <a:ext uri="{FF2B5EF4-FFF2-40B4-BE49-F238E27FC236}">
                  <a16:creationId xmlns:a16="http://schemas.microsoft.com/office/drawing/2014/main" id="{7F1861A9-0817-4AF6-B704-7C75B1CF8272}"/>
                </a:ext>
              </a:extLst>
            </p:cNvPr>
            <p:cNvSpPr/>
            <p:nvPr/>
          </p:nvSpPr>
          <p:spPr>
            <a:xfrm>
              <a:off x="5186352" y="4694366"/>
              <a:ext cx="269379" cy="1095948"/>
            </a:xfrm>
            <a:prstGeom prst="downArrow">
              <a:avLst>
                <a:gd name="adj1" fmla="val 39392"/>
                <a:gd name="adj2" fmla="val 10778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29" name="Group 28">
              <a:extLst>
                <a:ext uri="{FF2B5EF4-FFF2-40B4-BE49-F238E27FC236}">
                  <a16:creationId xmlns:a16="http://schemas.microsoft.com/office/drawing/2014/main" id="{09C6C586-D736-DF48-A6C6-0272D17C7789}"/>
                </a:ext>
              </a:extLst>
            </p:cNvPr>
            <p:cNvGrpSpPr>
              <a:grpSpLocks noChangeAspect="1"/>
            </p:cNvGrpSpPr>
            <p:nvPr/>
          </p:nvGrpSpPr>
          <p:grpSpPr>
            <a:xfrm rot="5400000">
              <a:off x="2636766" y="3495845"/>
              <a:ext cx="634186" cy="1371842"/>
              <a:chOff x="13006737" y="3720230"/>
              <a:chExt cx="1617508" cy="3498921"/>
            </a:xfrm>
          </p:grpSpPr>
          <p:pic>
            <p:nvPicPr>
              <p:cNvPr id="30" name="Picture 29">
                <a:extLst>
                  <a:ext uri="{FF2B5EF4-FFF2-40B4-BE49-F238E27FC236}">
                    <a16:creationId xmlns:a16="http://schemas.microsoft.com/office/drawing/2014/main" id="{C7B17A27-76C0-C64A-9732-5A6B7F477C71}"/>
                  </a:ext>
                </a:extLst>
              </p:cNvPr>
              <p:cNvPicPr>
                <a:picLocks noChangeAspect="1"/>
              </p:cNvPicPr>
              <p:nvPr/>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3006737" y="3720230"/>
                <a:ext cx="980860" cy="1933575"/>
              </a:xfrm>
              <a:prstGeom prst="rect">
                <a:avLst/>
              </a:prstGeom>
            </p:spPr>
          </p:pic>
          <p:pic>
            <p:nvPicPr>
              <p:cNvPr id="31" name="Picture 30">
                <a:extLst>
                  <a:ext uri="{FF2B5EF4-FFF2-40B4-BE49-F238E27FC236}">
                    <a16:creationId xmlns:a16="http://schemas.microsoft.com/office/drawing/2014/main" id="{B89F6C0B-1D24-6345-B43B-35E0E2C89B74}"/>
                  </a:ext>
                </a:extLst>
              </p:cNvPr>
              <p:cNvPicPr>
                <a:picLocks noChangeAspect="1"/>
              </p:cNvPicPr>
              <p:nvPr/>
            </p:nvPicPr>
            <p:blipFill rotWithShape="1">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3635966" y="5783959"/>
                <a:ext cx="988279" cy="1435192"/>
              </a:xfrm>
              <a:prstGeom prst="rect">
                <a:avLst/>
              </a:prstGeom>
            </p:spPr>
          </p:pic>
          <p:pic>
            <p:nvPicPr>
              <p:cNvPr id="32" name="Picture 31">
                <a:extLst>
                  <a:ext uri="{FF2B5EF4-FFF2-40B4-BE49-F238E27FC236}">
                    <a16:creationId xmlns:a16="http://schemas.microsoft.com/office/drawing/2014/main" id="{6591DEDF-E155-854C-9E58-D44D32F867C5}"/>
                  </a:ext>
                </a:extLst>
              </p:cNvPr>
              <p:cNvPicPr>
                <a:picLocks noChangeAspect="1"/>
              </p:cNvPicPr>
              <p:nvPr/>
            </p:nvPicPr>
            <p:blipFill rotWithShape="1">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flipH="1">
                <a:off x="13921527" y="5040863"/>
                <a:ext cx="425285" cy="815825"/>
              </a:xfrm>
              <a:prstGeom prst="rect">
                <a:avLst/>
              </a:prstGeom>
            </p:spPr>
          </p:pic>
        </p:grpSp>
        <p:sp>
          <p:nvSpPr>
            <p:cNvPr id="33" name="TextBox 32">
              <a:extLst>
                <a:ext uri="{FF2B5EF4-FFF2-40B4-BE49-F238E27FC236}">
                  <a16:creationId xmlns:a16="http://schemas.microsoft.com/office/drawing/2014/main" id="{DA32B973-D6EC-FD4C-B0E0-B2CFB1D825F5}"/>
                </a:ext>
              </a:extLst>
            </p:cNvPr>
            <p:cNvSpPr txBox="1"/>
            <p:nvPr/>
          </p:nvSpPr>
          <p:spPr>
            <a:xfrm>
              <a:off x="2175050" y="3911550"/>
              <a:ext cx="665567" cy="300082"/>
            </a:xfrm>
            <a:prstGeom prst="rect">
              <a:avLst/>
            </a:prstGeom>
            <a:noFill/>
          </p:spPr>
          <p:txBody>
            <a:bodyPr wrap="none" rtlCol="0">
              <a:spAutoFit/>
            </a:bodyPr>
            <a:lstStyle/>
            <a:p>
              <a:r>
                <a:rPr lang="en-US" sz="1350" dirty="0">
                  <a:latin typeface="Verdana" panose="020B0604030504040204" pitchFamily="34" charset="0"/>
                  <a:ea typeface="Verdana" panose="020B0604030504040204" pitchFamily="34" charset="0"/>
                </a:rPr>
                <a:t>HDMI</a:t>
              </a:r>
            </a:p>
          </p:txBody>
        </p:sp>
        <p:sp>
          <p:nvSpPr>
            <p:cNvPr id="34" name="TextBox 33">
              <a:extLst>
                <a:ext uri="{FF2B5EF4-FFF2-40B4-BE49-F238E27FC236}">
                  <a16:creationId xmlns:a16="http://schemas.microsoft.com/office/drawing/2014/main" id="{AAE05F8E-D782-3E45-A81C-10A89C1CECA1}"/>
                </a:ext>
              </a:extLst>
            </p:cNvPr>
            <p:cNvSpPr txBox="1"/>
            <p:nvPr/>
          </p:nvSpPr>
          <p:spPr>
            <a:xfrm>
              <a:off x="3066091" y="4249245"/>
              <a:ext cx="665567" cy="300082"/>
            </a:xfrm>
            <a:prstGeom prst="rect">
              <a:avLst/>
            </a:prstGeom>
            <a:noFill/>
          </p:spPr>
          <p:txBody>
            <a:bodyPr wrap="none" rtlCol="0">
              <a:spAutoFit/>
            </a:bodyPr>
            <a:lstStyle/>
            <a:p>
              <a:r>
                <a:rPr lang="en-US" sz="1350" dirty="0">
                  <a:latin typeface="Verdana" panose="020B0604030504040204" pitchFamily="34" charset="0"/>
                  <a:ea typeface="Verdana" panose="020B0604030504040204" pitchFamily="34" charset="0"/>
                </a:rPr>
                <a:t>HDMI</a:t>
              </a:r>
            </a:p>
          </p:txBody>
        </p:sp>
      </p:grpSp>
    </p:spTree>
    <p:extLst>
      <p:ext uri="{BB962C8B-B14F-4D97-AF65-F5344CB8AC3E}">
        <p14:creationId xmlns:p14="http://schemas.microsoft.com/office/powerpoint/2010/main" val="5461511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DBA82A-3215-4049-86DD-EFF74FA293F0}"/>
              </a:ext>
            </a:extLst>
          </p:cNvPr>
          <p:cNvSpPr>
            <a:spLocks noGrp="1"/>
          </p:cNvSpPr>
          <p:nvPr>
            <p:ph type="body" sz="quarter" idx="13"/>
          </p:nvPr>
        </p:nvSpPr>
        <p:spPr>
          <a:xfrm>
            <a:off x="505585" y="307520"/>
            <a:ext cx="8283180" cy="663524"/>
          </a:xfrm>
        </p:spPr>
        <p:txBody>
          <a:bodyPr anchor="ctr">
            <a:normAutofit/>
          </a:bodyPr>
          <a:lstStyle/>
          <a:p>
            <a:r>
              <a:rPr lang="en-US" sz="4000" cap="all" dirty="0">
                <a:latin typeface="+mj-lt"/>
              </a:rPr>
              <a:t>AU335 Applications</a:t>
            </a:r>
          </a:p>
        </p:txBody>
      </p:sp>
      <p:sp>
        <p:nvSpPr>
          <p:cNvPr id="4" name="Content Placeholder 3">
            <a:extLst>
              <a:ext uri="{FF2B5EF4-FFF2-40B4-BE49-F238E27FC236}">
                <a16:creationId xmlns:a16="http://schemas.microsoft.com/office/drawing/2014/main" id="{A9C66E3A-F1B5-4683-A75D-F0C83FCE9C35}"/>
              </a:ext>
            </a:extLst>
          </p:cNvPr>
          <p:cNvSpPr>
            <a:spLocks noGrp="1"/>
          </p:cNvSpPr>
          <p:nvPr>
            <p:ph type="body" sz="quarter" idx="15"/>
          </p:nvPr>
        </p:nvSpPr>
        <p:spPr>
          <a:xfrm>
            <a:off x="505585" y="1021376"/>
            <a:ext cx="8605523" cy="497698"/>
          </a:xfrm>
        </p:spPr>
        <p:txBody>
          <a:bodyPr>
            <a:normAutofit/>
          </a:bodyPr>
          <a:lstStyle/>
          <a:p>
            <a:r>
              <a:rPr lang="en-US" sz="2800" spc="100" dirty="0">
                <a:solidFill>
                  <a:schemeClr val="accent2"/>
                </a:solidFill>
              </a:rPr>
              <a:t>Soundbar retail displays</a:t>
            </a:r>
          </a:p>
        </p:txBody>
      </p:sp>
      <p:sp>
        <p:nvSpPr>
          <p:cNvPr id="7" name="Text Placeholder 6">
            <a:extLst>
              <a:ext uri="{FF2B5EF4-FFF2-40B4-BE49-F238E27FC236}">
                <a16:creationId xmlns:a16="http://schemas.microsoft.com/office/drawing/2014/main" id="{976B905A-E90E-4258-8132-4AC590298332}"/>
              </a:ext>
            </a:extLst>
          </p:cNvPr>
          <p:cNvSpPr>
            <a:spLocks noGrp="1"/>
          </p:cNvSpPr>
          <p:nvPr>
            <p:ph type="body" sz="quarter" idx="22"/>
          </p:nvPr>
        </p:nvSpPr>
        <p:spPr>
          <a:xfrm>
            <a:off x="505584" y="1940632"/>
            <a:ext cx="5684707" cy="4453589"/>
          </a:xfrm>
        </p:spPr>
        <p:txBody>
          <a:bodyPr anchor="ctr">
            <a:normAutofit/>
          </a:bodyPr>
          <a:lstStyle/>
          <a:p>
            <a:pPr algn="l">
              <a:lnSpc>
                <a:spcPct val="100000"/>
              </a:lnSpc>
              <a:spcBef>
                <a:spcPts val="0"/>
              </a:spcBef>
              <a:spcAft>
                <a:spcPts val="2400"/>
              </a:spcAft>
              <a:buFont typeface="Arial" panose="020B0604020202020204" pitchFamily="34" charset="0"/>
              <a:buChar char="•"/>
            </a:pPr>
            <a:r>
              <a:rPr lang="en-US" sz="2400" b="0" i="0" dirty="0">
                <a:solidFill>
                  <a:schemeClr val="tx1"/>
                </a:solidFill>
                <a:effectLst/>
              </a:rPr>
              <a:t>Deliver Dolby ATMOS and other high bandwidth audio via eARC</a:t>
            </a:r>
          </a:p>
          <a:p>
            <a:pPr algn="l">
              <a:lnSpc>
                <a:spcPct val="100000"/>
              </a:lnSpc>
              <a:spcBef>
                <a:spcPts val="0"/>
              </a:spcBef>
              <a:spcAft>
                <a:spcPts val="2400"/>
              </a:spcAft>
              <a:buFont typeface="Arial" panose="020B0604020202020204" pitchFamily="34" charset="0"/>
              <a:buChar char="•"/>
            </a:pPr>
            <a:r>
              <a:rPr lang="en-US" sz="2400" b="0" i="0" dirty="0">
                <a:solidFill>
                  <a:schemeClr val="tx1"/>
                </a:solidFill>
                <a:effectLst/>
              </a:rPr>
              <a:t>Enable Soundbar volume and source control with CEC commands</a:t>
            </a:r>
          </a:p>
          <a:p>
            <a:pPr algn="l">
              <a:lnSpc>
                <a:spcPct val="100000"/>
              </a:lnSpc>
              <a:spcBef>
                <a:spcPts val="0"/>
              </a:spcBef>
              <a:spcAft>
                <a:spcPts val="2400"/>
              </a:spcAft>
              <a:buFont typeface="Arial" panose="020B0604020202020204" pitchFamily="34" charset="0"/>
              <a:buChar char="•"/>
            </a:pPr>
            <a:r>
              <a:rPr lang="en-US" sz="2400" b="0" i="0" dirty="0">
                <a:solidFill>
                  <a:schemeClr val="tx1"/>
                </a:solidFill>
                <a:effectLst/>
              </a:rPr>
              <a:t>Provide player updates and control device modes for interactive components with dual role USB host mode</a:t>
            </a:r>
          </a:p>
          <a:p>
            <a:pPr>
              <a:lnSpc>
                <a:spcPct val="100000"/>
              </a:lnSpc>
              <a:spcBef>
                <a:spcPts val="0"/>
              </a:spcBef>
              <a:spcAft>
                <a:spcPts val="2400"/>
              </a:spcAft>
            </a:pPr>
            <a:endParaRPr lang="en-US" sz="2400" dirty="0"/>
          </a:p>
        </p:txBody>
      </p:sp>
      <p:pic>
        <p:nvPicPr>
          <p:cNvPr id="8" name="Picture 7" descr="A picture containing indoor, sitting, table, book&#10;&#10;Description automatically generated">
            <a:extLst>
              <a:ext uri="{FF2B5EF4-FFF2-40B4-BE49-F238E27FC236}">
                <a16:creationId xmlns:a16="http://schemas.microsoft.com/office/drawing/2014/main" id="{54050E47-FF12-4AA4-82AE-839B408857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06779" y="2231727"/>
            <a:ext cx="5504237" cy="2992930"/>
          </a:xfrm>
          <a:prstGeom prst="rect">
            <a:avLst/>
          </a:prstGeom>
        </p:spPr>
      </p:pic>
    </p:spTree>
    <p:extLst>
      <p:ext uri="{BB962C8B-B14F-4D97-AF65-F5344CB8AC3E}">
        <p14:creationId xmlns:p14="http://schemas.microsoft.com/office/powerpoint/2010/main" val="2004258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Custom 3">
      <a:dk1>
        <a:srgbClr val="311C6B"/>
      </a:dk1>
      <a:lt1>
        <a:sysClr val="window" lastClr="FFFFFF"/>
      </a:lt1>
      <a:dk2>
        <a:srgbClr val="595959"/>
      </a:dk2>
      <a:lt2>
        <a:srgbClr val="E7E6E6"/>
      </a:lt2>
      <a:accent1>
        <a:srgbClr val="065381"/>
      </a:accent1>
      <a:accent2>
        <a:srgbClr val="F48377"/>
      </a:accent2>
      <a:accent3>
        <a:srgbClr val="C6DAE7"/>
      </a:accent3>
      <a:accent4>
        <a:srgbClr val="FFC000"/>
      </a:accent4>
      <a:accent5>
        <a:srgbClr val="8E4E98"/>
      </a:accent5>
      <a:accent6>
        <a:srgbClr val="239EA7"/>
      </a:accent6>
      <a:hlink>
        <a:srgbClr val="8EAADB"/>
      </a:hlink>
      <a:folHlink>
        <a:srgbClr val="F483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1812</TotalTime>
  <Words>1830</Words>
  <Application>Microsoft Office PowerPoint</Application>
  <PresentationFormat>Widescreen</PresentationFormat>
  <Paragraphs>129</Paragraphs>
  <Slides>12</Slides>
  <Notes>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12</vt:i4>
      </vt:variant>
    </vt:vector>
  </HeadingPairs>
  <TitlesOfParts>
    <vt:vector size="27" baseType="lpstr">
      <vt:lpstr>Calibri</vt:lpstr>
      <vt:lpstr>Arial</vt:lpstr>
      <vt:lpstr>MyriadPro-Regular</vt:lpstr>
      <vt:lpstr>Nunito Sans</vt:lpstr>
      <vt:lpstr>Myriad Pro</vt:lpstr>
      <vt:lpstr>Montserrat</vt:lpstr>
      <vt:lpstr>Didact Gothic</vt:lpstr>
      <vt:lpstr>FFF Tusj</vt:lpstr>
      <vt:lpstr>Roboto</vt:lpstr>
      <vt:lpstr>Helvetica Neue Bold Condensed</vt:lpstr>
      <vt:lpstr>Myraid pro</vt:lpstr>
      <vt:lpstr>Wingdings</vt:lpstr>
      <vt:lpstr>Verdana</vt:lpstr>
      <vt:lpstr>Calibri Light</vt:lpstr>
      <vt:lpstr>Office Theme</vt:lpstr>
      <vt:lpstr>PowerPoint Presentation</vt:lpstr>
      <vt:lpstr>BrightSign AU335</vt:lpstr>
      <vt:lpstr>Audio Only Presentations</vt:lpstr>
      <vt:lpstr>PowerPoint Presentation</vt:lpstr>
      <vt:lpstr>AU335 Noteworthy Specifications</vt:lpstr>
      <vt:lpstr>Value of ARC/eARC* support</vt:lpstr>
      <vt:lpstr>Ultra-Affordable Pricing</vt:lpstr>
      <vt:lpstr>AU335 Streamlines ARC/eARC Setups</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Connie Chan</dc:creator>
  <cp:lastModifiedBy>Karen Fore</cp:lastModifiedBy>
  <cp:revision>17</cp:revision>
  <dcterms:created xsi:type="dcterms:W3CDTF">2020-08-18T19:37:15Z</dcterms:created>
  <dcterms:modified xsi:type="dcterms:W3CDTF">2021-10-05T18:11:23Z</dcterms:modified>
</cp:coreProperties>
</file>