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9" r:id="rId1"/>
  </p:sldMasterIdLst>
  <p:notesMasterIdLst>
    <p:notesMasterId r:id="rId16"/>
  </p:notesMasterIdLst>
  <p:handoutMasterIdLst>
    <p:handoutMasterId r:id="rId17"/>
  </p:handoutMasterIdLst>
  <p:sldIdLst>
    <p:sldId id="256" r:id="rId2"/>
    <p:sldId id="11573" r:id="rId3"/>
    <p:sldId id="11580" r:id="rId4"/>
    <p:sldId id="11574" r:id="rId5"/>
    <p:sldId id="11563" r:id="rId6"/>
    <p:sldId id="11581" r:id="rId7"/>
    <p:sldId id="11590" r:id="rId8"/>
    <p:sldId id="11587" r:id="rId9"/>
    <p:sldId id="11589" r:id="rId10"/>
    <p:sldId id="11588" r:id="rId11"/>
    <p:sldId id="11582" r:id="rId12"/>
    <p:sldId id="11583" r:id="rId13"/>
    <p:sldId id="11584" r:id="rId14"/>
    <p:sldId id="1516" r:id="rId15"/>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Montserrat" panose="00000500000000000000" pitchFamily="2" charset="0"/>
      <p:regular r:id="rId24"/>
      <p:bold r:id="rId25"/>
      <p:italic r:id="rId26"/>
      <p:boldItalic r:id="rId27"/>
    </p:embeddedFont>
    <p:embeddedFont>
      <p:font typeface="Roboto" panose="02000000000000000000" pitchFamily="2"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Harnack" initials="MH" lastIdx="2" clrIdx="0">
    <p:extLst>
      <p:ext uri="{19B8F6BF-5375-455C-9EA6-DF929625EA0E}">
        <p15:presenceInfo xmlns:p15="http://schemas.microsoft.com/office/powerpoint/2012/main" userId="S::mharnack@brightsign.biz::3d17f632-b997-4d14-8c55-06475514ea86" providerId="AD"/>
      </p:ext>
    </p:extLst>
  </p:cmAuthor>
  <p:cmAuthor id="2" name="Connie Chan" initials="CC" lastIdx="2" clrIdx="1">
    <p:extLst>
      <p:ext uri="{19B8F6BF-5375-455C-9EA6-DF929625EA0E}">
        <p15:presenceInfo xmlns:p15="http://schemas.microsoft.com/office/powerpoint/2012/main" userId="S::cchan@brightsign.biz::500bcbb7-ec5c-4146-af26-1ce125eb618d" providerId="AD"/>
      </p:ext>
    </p:extLst>
  </p:cmAuthor>
  <p:cmAuthor id="3" name="Karen Fore" initials="KF" lastIdx="2" clrIdx="2">
    <p:extLst>
      <p:ext uri="{19B8F6BF-5375-455C-9EA6-DF929625EA0E}">
        <p15:presenceInfo xmlns:p15="http://schemas.microsoft.com/office/powerpoint/2012/main" userId="S::kfore@brightsign.biz::099ca418-096d-4750-99a5-946c84e7c9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CD4"/>
    <a:srgbClr val="532FB5"/>
    <a:srgbClr val="250858"/>
    <a:srgbClr val="F48377"/>
    <a:srgbClr val="FF9999"/>
    <a:srgbClr val="F8CF27"/>
    <a:srgbClr val="CFC4EF"/>
    <a:srgbClr val="FFE699"/>
    <a:srgbClr val="9B9B9B"/>
    <a:srgbClr val="8E4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1814C9-AB1C-4A8B-9792-C8FAC5A01BED}" v="12" dt="2022-05-05T23:10:26.3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28" autoAdjust="0"/>
  </p:normalViewPr>
  <p:slideViewPr>
    <p:cSldViewPr snapToGrid="0" showGuides="1">
      <p:cViewPr varScale="1">
        <p:scale>
          <a:sx n="65" d="100"/>
          <a:sy n="65" d="100"/>
        </p:scale>
        <p:origin x="1258" y="53"/>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Fore" userId="099ca418-096d-4750-99a5-946c84e7c9e1" providerId="ADAL" clId="{5CADE0EB-5C10-4494-874D-160EF6CCB2DF}"/>
    <pc:docChg chg="undo custSel addSld delSld modSld">
      <pc:chgData name="Karen Fore" userId="099ca418-096d-4750-99a5-946c84e7c9e1" providerId="ADAL" clId="{5CADE0EB-5C10-4494-874D-160EF6CCB2DF}" dt="2022-02-24T22:17:17.524" v="737" actId="6549"/>
      <pc:docMkLst>
        <pc:docMk/>
      </pc:docMkLst>
      <pc:sldChg chg="modSp mod">
        <pc:chgData name="Karen Fore" userId="099ca418-096d-4750-99a5-946c84e7c9e1" providerId="ADAL" clId="{5CADE0EB-5C10-4494-874D-160EF6CCB2DF}" dt="2022-02-03T19:54:06.740" v="405" actId="6549"/>
        <pc:sldMkLst>
          <pc:docMk/>
          <pc:sldMk cId="2106842752" sldId="256"/>
        </pc:sldMkLst>
        <pc:spChg chg="mod">
          <ac:chgData name="Karen Fore" userId="099ca418-096d-4750-99a5-946c84e7c9e1" providerId="ADAL" clId="{5CADE0EB-5C10-4494-874D-160EF6CCB2DF}" dt="2022-02-03T19:53:52.910" v="384" actId="20577"/>
          <ac:spMkLst>
            <pc:docMk/>
            <pc:sldMk cId="2106842752" sldId="256"/>
            <ac:spMk id="3" creationId="{22185CCC-0DC1-4499-8350-77B1FF3154DB}"/>
          </ac:spMkLst>
        </pc:spChg>
        <pc:spChg chg="mod">
          <ac:chgData name="Karen Fore" userId="099ca418-096d-4750-99a5-946c84e7c9e1" providerId="ADAL" clId="{5CADE0EB-5C10-4494-874D-160EF6CCB2DF}" dt="2022-02-03T19:54:06.740" v="405" actId="6549"/>
          <ac:spMkLst>
            <pc:docMk/>
            <pc:sldMk cId="2106842752" sldId="256"/>
            <ac:spMk id="13" creationId="{EF184E8A-6731-48F3-8D3C-99B3E2A38032}"/>
          </ac:spMkLst>
        </pc:spChg>
      </pc:sldChg>
      <pc:sldChg chg="addSp delSp modSp del mod">
        <pc:chgData name="Karen Fore" userId="099ca418-096d-4750-99a5-946c84e7c9e1" providerId="ADAL" clId="{5CADE0EB-5C10-4494-874D-160EF6CCB2DF}" dt="2022-02-04T18:44:18.029" v="663" actId="47"/>
        <pc:sldMkLst>
          <pc:docMk/>
          <pc:sldMk cId="3184839555" sldId="11575"/>
        </pc:sldMkLst>
        <pc:spChg chg="add del mod">
          <ac:chgData name="Karen Fore" userId="099ca418-096d-4750-99a5-946c84e7c9e1" providerId="ADAL" clId="{5CADE0EB-5C10-4494-874D-160EF6CCB2DF}" dt="2022-02-03T19:55:07.242" v="445" actId="478"/>
          <ac:spMkLst>
            <pc:docMk/>
            <pc:sldMk cId="3184839555" sldId="11575"/>
            <ac:spMk id="2" creationId="{D7DF5736-B587-4DDD-B592-CB2D68582815}"/>
          </ac:spMkLst>
        </pc:spChg>
        <pc:spChg chg="mod">
          <ac:chgData name="Karen Fore" userId="099ca418-096d-4750-99a5-946c84e7c9e1" providerId="ADAL" clId="{5CADE0EB-5C10-4494-874D-160EF6CCB2DF}" dt="2022-02-03T19:54:41.350" v="431" actId="6549"/>
          <ac:spMkLst>
            <pc:docMk/>
            <pc:sldMk cId="3184839555" sldId="11575"/>
            <ac:spMk id="4" creationId="{7E86668E-8A49-4AB6-8D40-CAEAAD36D793}"/>
          </ac:spMkLst>
        </pc:spChg>
      </pc:sldChg>
      <pc:sldChg chg="modSp del mod">
        <pc:chgData name="Karen Fore" userId="099ca418-096d-4750-99a5-946c84e7c9e1" providerId="ADAL" clId="{5CADE0EB-5C10-4494-874D-160EF6CCB2DF}" dt="2022-02-04T18:44:18.029" v="663" actId="47"/>
        <pc:sldMkLst>
          <pc:docMk/>
          <pc:sldMk cId="718892280" sldId="11576"/>
        </pc:sldMkLst>
        <pc:spChg chg="mod">
          <ac:chgData name="Karen Fore" userId="099ca418-096d-4750-99a5-946c84e7c9e1" providerId="ADAL" clId="{5CADE0EB-5C10-4494-874D-160EF6CCB2DF}" dt="2022-02-03T19:54:45.848" v="432" actId="6549"/>
          <ac:spMkLst>
            <pc:docMk/>
            <pc:sldMk cId="718892280" sldId="11576"/>
            <ac:spMk id="4" creationId="{7E86668E-8A49-4AB6-8D40-CAEAAD36D793}"/>
          </ac:spMkLst>
        </pc:spChg>
      </pc:sldChg>
      <pc:sldChg chg="modSp mod">
        <pc:chgData name="Karen Fore" userId="099ca418-096d-4750-99a5-946c84e7c9e1" providerId="ADAL" clId="{5CADE0EB-5C10-4494-874D-160EF6CCB2DF}" dt="2022-02-03T19:54:33.150" v="430" actId="20577"/>
        <pc:sldMkLst>
          <pc:docMk/>
          <pc:sldMk cId="3726905398" sldId="11581"/>
        </pc:sldMkLst>
        <pc:spChg chg="mod">
          <ac:chgData name="Karen Fore" userId="099ca418-096d-4750-99a5-946c84e7c9e1" providerId="ADAL" clId="{5CADE0EB-5C10-4494-874D-160EF6CCB2DF}" dt="2022-02-03T19:54:33.150" v="430" actId="20577"/>
          <ac:spMkLst>
            <pc:docMk/>
            <pc:sldMk cId="3726905398" sldId="11581"/>
            <ac:spMk id="4" creationId="{8B637587-3478-4AFA-B4A4-9E0849850C6F}"/>
          </ac:spMkLst>
        </pc:spChg>
      </pc:sldChg>
      <pc:sldChg chg="modSp mod">
        <pc:chgData name="Karen Fore" userId="099ca418-096d-4750-99a5-946c84e7c9e1" providerId="ADAL" clId="{5CADE0EB-5C10-4494-874D-160EF6CCB2DF}" dt="2022-02-04T18:45:32.255" v="681" actId="1076"/>
        <pc:sldMkLst>
          <pc:docMk/>
          <pc:sldMk cId="2060540743" sldId="11587"/>
        </pc:sldMkLst>
        <pc:graphicFrameChg chg="mod modGraphic">
          <ac:chgData name="Karen Fore" userId="099ca418-096d-4750-99a5-946c84e7c9e1" providerId="ADAL" clId="{5CADE0EB-5C10-4494-874D-160EF6CCB2DF}" dt="2022-02-04T18:45:17.998" v="678" actId="1076"/>
          <ac:graphicFrameMkLst>
            <pc:docMk/>
            <pc:sldMk cId="2060540743" sldId="11587"/>
            <ac:graphicFrameMk id="3" creationId="{43388DA4-DD76-43DF-9132-E119295A311D}"/>
          </ac:graphicFrameMkLst>
        </pc:graphicFrameChg>
        <pc:graphicFrameChg chg="mod modGraphic">
          <ac:chgData name="Karen Fore" userId="099ca418-096d-4750-99a5-946c84e7c9e1" providerId="ADAL" clId="{5CADE0EB-5C10-4494-874D-160EF6CCB2DF}" dt="2022-02-04T18:45:32.255" v="681" actId="1076"/>
          <ac:graphicFrameMkLst>
            <pc:docMk/>
            <pc:sldMk cId="2060540743" sldId="11587"/>
            <ac:graphicFrameMk id="5" creationId="{CA2F2EA7-1A34-43B7-9F59-7E1F4D91A206}"/>
          </ac:graphicFrameMkLst>
        </pc:graphicFrameChg>
      </pc:sldChg>
      <pc:sldChg chg="addSp delSp modSp add mod modNotesTx">
        <pc:chgData name="Karen Fore" userId="099ca418-096d-4750-99a5-946c84e7c9e1" providerId="ADAL" clId="{5CADE0EB-5C10-4494-874D-160EF6CCB2DF}" dt="2022-02-24T22:17:17.524" v="737" actId="6549"/>
        <pc:sldMkLst>
          <pc:docMk/>
          <pc:sldMk cId="3933260289" sldId="11590"/>
        </pc:sldMkLst>
        <pc:spChg chg="del mod">
          <ac:chgData name="Karen Fore" userId="099ca418-096d-4750-99a5-946c84e7c9e1" providerId="ADAL" clId="{5CADE0EB-5C10-4494-874D-160EF6CCB2DF}" dt="2022-02-04T18:36:19.291" v="601" actId="478"/>
          <ac:spMkLst>
            <pc:docMk/>
            <pc:sldMk cId="3933260289" sldId="11590"/>
            <ac:spMk id="2" creationId="{D7DF5736-B587-4DDD-B592-CB2D68582815}"/>
          </ac:spMkLst>
        </pc:spChg>
        <pc:spChg chg="mod">
          <ac:chgData name="Karen Fore" userId="099ca418-096d-4750-99a5-946c84e7c9e1" providerId="ADAL" clId="{5CADE0EB-5C10-4494-874D-160EF6CCB2DF}" dt="2022-02-04T18:27:55.064" v="500" actId="20577"/>
          <ac:spMkLst>
            <pc:docMk/>
            <pc:sldMk cId="3933260289" sldId="11590"/>
            <ac:spMk id="4" creationId="{7E86668E-8A49-4AB6-8D40-CAEAAD36D793}"/>
          </ac:spMkLst>
        </pc:spChg>
        <pc:spChg chg="mod">
          <ac:chgData name="Karen Fore" userId="099ca418-096d-4750-99a5-946c84e7c9e1" providerId="ADAL" clId="{5CADE0EB-5C10-4494-874D-160EF6CCB2DF}" dt="2022-02-03T20:29:32.951" v="456" actId="6549"/>
          <ac:spMkLst>
            <pc:docMk/>
            <pc:sldMk cId="3933260289" sldId="11590"/>
            <ac:spMk id="18" creationId="{317C0929-4D7A-4A31-96B8-65E067E8DEC2}"/>
          </ac:spMkLst>
        </pc:spChg>
        <pc:spChg chg="mod">
          <ac:chgData name="Karen Fore" userId="099ca418-096d-4750-99a5-946c84e7c9e1" providerId="ADAL" clId="{5CADE0EB-5C10-4494-874D-160EF6CCB2DF}" dt="2022-02-03T20:29:41.545" v="462" actId="20577"/>
          <ac:spMkLst>
            <pc:docMk/>
            <pc:sldMk cId="3933260289" sldId="11590"/>
            <ac:spMk id="19" creationId="{FAB1AE4B-F6FD-421B-ACEE-6B67F52351E4}"/>
          </ac:spMkLst>
        </pc:spChg>
        <pc:spChg chg="mod">
          <ac:chgData name="Karen Fore" userId="099ca418-096d-4750-99a5-946c84e7c9e1" providerId="ADAL" clId="{5CADE0EB-5C10-4494-874D-160EF6CCB2DF}" dt="2022-02-24T22:11:11.003" v="719" actId="6549"/>
          <ac:spMkLst>
            <pc:docMk/>
            <pc:sldMk cId="3933260289" sldId="11590"/>
            <ac:spMk id="62" creationId="{648D98F6-AD93-4EAC-87AB-6C1058E39617}"/>
          </ac:spMkLst>
        </pc:spChg>
        <pc:grpChg chg="add del mod">
          <ac:chgData name="Karen Fore" userId="099ca418-096d-4750-99a5-946c84e7c9e1" providerId="ADAL" clId="{5CADE0EB-5C10-4494-874D-160EF6CCB2DF}" dt="2022-02-04T18:26:28.820" v="480" actId="478"/>
          <ac:grpSpMkLst>
            <pc:docMk/>
            <pc:sldMk cId="3933260289" sldId="11590"/>
            <ac:grpSpMk id="56" creationId="{244AEF62-5D0D-4F6C-AEAB-2A806DAB14D3}"/>
          </ac:grpSpMkLst>
        </pc:grpChg>
        <pc:graphicFrameChg chg="add mod modGraphic">
          <ac:chgData name="Karen Fore" userId="099ca418-096d-4750-99a5-946c84e7c9e1" providerId="ADAL" clId="{5CADE0EB-5C10-4494-874D-160EF6CCB2DF}" dt="2022-02-24T22:17:17.524" v="737" actId="6549"/>
          <ac:graphicFrameMkLst>
            <pc:docMk/>
            <pc:sldMk cId="3933260289" sldId="11590"/>
            <ac:graphicFrameMk id="3" creationId="{7FF5CFF6-0B07-448E-A9A5-5E580200DD22}"/>
          </ac:graphicFrameMkLst>
        </pc:graphicFrameChg>
        <pc:picChg chg="del">
          <ac:chgData name="Karen Fore" userId="099ca418-096d-4750-99a5-946c84e7c9e1" providerId="ADAL" clId="{5CADE0EB-5C10-4494-874D-160EF6CCB2DF}" dt="2022-02-04T18:44:25.456" v="664" actId="478"/>
          <ac:picMkLst>
            <pc:docMk/>
            <pc:sldMk cId="3933260289" sldId="11590"/>
            <ac:picMk id="64" creationId="{88D6986D-C5D9-420C-BCD4-6B17C33BC06B}"/>
          </ac:picMkLst>
        </pc:picChg>
        <pc:cxnChg chg="del">
          <ac:chgData name="Karen Fore" userId="099ca418-096d-4750-99a5-946c84e7c9e1" providerId="ADAL" clId="{5CADE0EB-5C10-4494-874D-160EF6CCB2DF}" dt="2022-02-04T18:26:33.019" v="482" actId="478"/>
          <ac:cxnSpMkLst>
            <pc:docMk/>
            <pc:sldMk cId="3933260289" sldId="11590"/>
            <ac:cxnSpMk id="34" creationId="{C1FB9FF1-65BF-41AD-9B70-534BE4D6A6AB}"/>
          </ac:cxnSpMkLst>
        </pc:cxnChg>
        <pc:cxnChg chg="del">
          <ac:chgData name="Karen Fore" userId="099ca418-096d-4750-99a5-946c84e7c9e1" providerId="ADAL" clId="{5CADE0EB-5C10-4494-874D-160EF6CCB2DF}" dt="2022-02-04T18:26:35.023" v="483" actId="478"/>
          <ac:cxnSpMkLst>
            <pc:docMk/>
            <pc:sldMk cId="3933260289" sldId="11590"/>
            <ac:cxnSpMk id="37" creationId="{82F20DF5-7A28-4EBE-82FB-39BAA80691DB}"/>
          </ac:cxnSpMkLst>
        </pc:cxnChg>
        <pc:cxnChg chg="del">
          <ac:chgData name="Karen Fore" userId="099ca418-096d-4750-99a5-946c84e7c9e1" providerId="ADAL" clId="{5CADE0EB-5C10-4494-874D-160EF6CCB2DF}" dt="2022-02-04T18:26:31.124" v="481" actId="478"/>
          <ac:cxnSpMkLst>
            <pc:docMk/>
            <pc:sldMk cId="3933260289" sldId="11590"/>
            <ac:cxnSpMk id="60" creationId="{5ED4509C-6142-420E-B117-2C677E2C6E31}"/>
          </ac:cxnSpMkLst>
        </pc:cxnChg>
      </pc:sldChg>
      <pc:sldChg chg="modSp add del mod">
        <pc:chgData name="Karen Fore" userId="099ca418-096d-4750-99a5-946c84e7c9e1" providerId="ADAL" clId="{5CADE0EB-5C10-4494-874D-160EF6CCB2DF}" dt="2022-02-04T18:44:18.029" v="663" actId="47"/>
        <pc:sldMkLst>
          <pc:docMk/>
          <pc:sldMk cId="4236802094" sldId="11591"/>
        </pc:sldMkLst>
        <pc:spChg chg="mod">
          <ac:chgData name="Karen Fore" userId="099ca418-096d-4750-99a5-946c84e7c9e1" providerId="ADAL" clId="{5CADE0EB-5C10-4494-874D-160EF6CCB2DF}" dt="2022-02-03T19:55:13.483" v="452" actId="20577"/>
          <ac:spMkLst>
            <pc:docMk/>
            <pc:sldMk cId="4236802094" sldId="11591"/>
            <ac:spMk id="4" creationId="{7E86668E-8A49-4AB6-8D40-CAEAAD36D793}"/>
          </ac:spMkLst>
        </pc:spChg>
        <pc:spChg chg="mod">
          <ac:chgData name="Karen Fore" userId="099ca418-096d-4750-99a5-946c84e7c9e1" providerId="ADAL" clId="{5CADE0EB-5C10-4494-874D-160EF6CCB2DF}" dt="2022-02-03T20:29:46.897" v="466" actId="6549"/>
          <ac:spMkLst>
            <pc:docMk/>
            <pc:sldMk cId="4236802094" sldId="11591"/>
            <ac:spMk id="18" creationId="{317C0929-4D7A-4A31-96B8-65E067E8DEC2}"/>
          </ac:spMkLst>
        </pc:spChg>
        <pc:spChg chg="mod">
          <ac:chgData name="Karen Fore" userId="099ca418-096d-4750-99a5-946c84e7c9e1" providerId="ADAL" clId="{5CADE0EB-5C10-4494-874D-160EF6CCB2DF}" dt="2022-02-03T20:29:50.100" v="470" actId="6549"/>
          <ac:spMkLst>
            <pc:docMk/>
            <pc:sldMk cId="4236802094" sldId="11591"/>
            <ac:spMk id="19" creationId="{FAB1AE4B-F6FD-421B-ACEE-6B67F52351E4}"/>
          </ac:spMkLst>
        </pc:spChg>
      </pc:sldChg>
    </pc:docChg>
  </pc:docChgLst>
  <pc:docChgLst>
    <pc:chgData name="Karen Fore" userId="099ca418-096d-4750-99a5-946c84e7c9e1" providerId="ADAL" clId="{6C1814C9-AB1C-4A8B-9792-C8FAC5A01BED}"/>
    <pc:docChg chg="undo redo custSel modSld modMainMaster">
      <pc:chgData name="Karen Fore" userId="099ca418-096d-4750-99a5-946c84e7c9e1" providerId="ADAL" clId="{6C1814C9-AB1C-4A8B-9792-C8FAC5A01BED}" dt="2022-05-05T23:53:24.023" v="539" actId="20577"/>
      <pc:docMkLst>
        <pc:docMk/>
      </pc:docMkLst>
      <pc:sldChg chg="modSp mod">
        <pc:chgData name="Karen Fore" userId="099ca418-096d-4750-99a5-946c84e7c9e1" providerId="ADAL" clId="{6C1814C9-AB1C-4A8B-9792-C8FAC5A01BED}" dt="2022-05-05T22:58:42.808" v="302" actId="6549"/>
        <pc:sldMkLst>
          <pc:docMk/>
          <pc:sldMk cId="2106842752" sldId="256"/>
        </pc:sldMkLst>
        <pc:spChg chg="mod">
          <ac:chgData name="Karen Fore" userId="099ca418-096d-4750-99a5-946c84e7c9e1" providerId="ADAL" clId="{6C1814C9-AB1C-4A8B-9792-C8FAC5A01BED}" dt="2022-05-05T22:58:42.808" v="302" actId="6549"/>
          <ac:spMkLst>
            <pc:docMk/>
            <pc:sldMk cId="2106842752" sldId="256"/>
            <ac:spMk id="13" creationId="{EF184E8A-6731-48F3-8D3C-99B3E2A38032}"/>
          </ac:spMkLst>
        </pc:spChg>
      </pc:sldChg>
      <pc:sldChg chg="modSp mod modNotesTx">
        <pc:chgData name="Karen Fore" userId="099ca418-096d-4750-99a5-946c84e7c9e1" providerId="ADAL" clId="{6C1814C9-AB1C-4A8B-9792-C8FAC5A01BED}" dt="2022-05-05T23:53:24.023" v="539" actId="20577"/>
        <pc:sldMkLst>
          <pc:docMk/>
          <pc:sldMk cId="103011201" sldId="11574"/>
        </pc:sldMkLst>
        <pc:spChg chg="mod">
          <ac:chgData name="Karen Fore" userId="099ca418-096d-4750-99a5-946c84e7c9e1" providerId="ADAL" clId="{6C1814C9-AB1C-4A8B-9792-C8FAC5A01BED}" dt="2022-05-05T23:53:24.023" v="539" actId="20577"/>
          <ac:spMkLst>
            <pc:docMk/>
            <pc:sldMk cId="103011201" sldId="11574"/>
            <ac:spMk id="35" creationId="{BB63C220-E467-479E-8851-B76C1A566209}"/>
          </ac:spMkLst>
        </pc:spChg>
      </pc:sldChg>
      <pc:sldChg chg="modSp mod">
        <pc:chgData name="Karen Fore" userId="099ca418-096d-4750-99a5-946c84e7c9e1" providerId="ADAL" clId="{6C1814C9-AB1C-4A8B-9792-C8FAC5A01BED}" dt="2022-05-04T17:03:49.590" v="1" actId="6549"/>
        <pc:sldMkLst>
          <pc:docMk/>
          <pc:sldMk cId="3726905398" sldId="11581"/>
        </pc:sldMkLst>
        <pc:spChg chg="mod">
          <ac:chgData name="Karen Fore" userId="099ca418-096d-4750-99a5-946c84e7c9e1" providerId="ADAL" clId="{6C1814C9-AB1C-4A8B-9792-C8FAC5A01BED}" dt="2022-05-04T17:03:49.590" v="1" actId="6549"/>
          <ac:spMkLst>
            <pc:docMk/>
            <pc:sldMk cId="3726905398" sldId="11581"/>
            <ac:spMk id="4" creationId="{8B637587-3478-4AFA-B4A4-9E0849850C6F}"/>
          </ac:spMkLst>
        </pc:spChg>
      </pc:sldChg>
      <pc:sldChg chg="addSp delSp modSp mod modClrScheme modAnim chgLayout">
        <pc:chgData name="Karen Fore" userId="099ca418-096d-4750-99a5-946c84e7c9e1" providerId="ADAL" clId="{6C1814C9-AB1C-4A8B-9792-C8FAC5A01BED}" dt="2022-05-05T23:24:36.741" v="531" actId="12788"/>
        <pc:sldMkLst>
          <pc:docMk/>
          <pc:sldMk cId="2060540743" sldId="11587"/>
        </pc:sldMkLst>
        <pc:spChg chg="mod">
          <ac:chgData name="Karen Fore" userId="099ca418-096d-4750-99a5-946c84e7c9e1" providerId="ADAL" clId="{6C1814C9-AB1C-4A8B-9792-C8FAC5A01BED}" dt="2022-05-05T23:10:26.327" v="495"/>
          <ac:spMkLst>
            <pc:docMk/>
            <pc:sldMk cId="2060540743" sldId="11587"/>
            <ac:spMk id="4" creationId="{071E2514-01F9-424E-AA0E-F038961DEA32}"/>
          </ac:spMkLst>
        </pc:spChg>
        <pc:spChg chg="mod">
          <ac:chgData name="Karen Fore" userId="099ca418-096d-4750-99a5-946c84e7c9e1" providerId="ADAL" clId="{6C1814C9-AB1C-4A8B-9792-C8FAC5A01BED}" dt="2022-05-05T23:24:36.741" v="531" actId="12788"/>
          <ac:spMkLst>
            <pc:docMk/>
            <pc:sldMk cId="2060540743" sldId="11587"/>
            <ac:spMk id="7" creationId="{7998716F-9DE4-49B8-A9C3-A7D1F7259962}"/>
          </ac:spMkLst>
        </pc:spChg>
        <pc:spChg chg="add del mod">
          <ac:chgData name="Karen Fore" userId="099ca418-096d-4750-99a5-946c84e7c9e1" providerId="ADAL" clId="{6C1814C9-AB1C-4A8B-9792-C8FAC5A01BED}" dt="2022-05-05T23:00:58.467" v="389" actId="478"/>
          <ac:spMkLst>
            <pc:docMk/>
            <pc:sldMk cId="2060540743" sldId="11587"/>
            <ac:spMk id="8" creationId="{7DF728AB-0D09-4E20-9399-0655E41059DA}"/>
          </ac:spMkLst>
        </pc:spChg>
        <pc:graphicFrameChg chg="mod modGraphic">
          <ac:chgData name="Karen Fore" userId="099ca418-096d-4750-99a5-946c84e7c9e1" providerId="ADAL" clId="{6C1814C9-AB1C-4A8B-9792-C8FAC5A01BED}" dt="2022-05-05T23:10:13.188" v="494" actId="14100"/>
          <ac:graphicFrameMkLst>
            <pc:docMk/>
            <pc:sldMk cId="2060540743" sldId="11587"/>
            <ac:graphicFrameMk id="3" creationId="{43388DA4-DD76-43DF-9132-E119295A311D}"/>
          </ac:graphicFrameMkLst>
        </pc:graphicFrameChg>
        <pc:graphicFrameChg chg="del mod modGraphic">
          <ac:chgData name="Karen Fore" userId="099ca418-096d-4750-99a5-946c84e7c9e1" providerId="ADAL" clId="{6C1814C9-AB1C-4A8B-9792-C8FAC5A01BED}" dt="2022-05-05T23:02:03.567" v="403" actId="478"/>
          <ac:graphicFrameMkLst>
            <pc:docMk/>
            <pc:sldMk cId="2060540743" sldId="11587"/>
            <ac:graphicFrameMk id="5" creationId="{CA2F2EA7-1A34-43B7-9F59-7E1F4D91A206}"/>
          </ac:graphicFrameMkLst>
        </pc:graphicFrameChg>
        <pc:picChg chg="add mod">
          <ac:chgData name="Karen Fore" userId="099ca418-096d-4750-99a5-946c84e7c9e1" providerId="ADAL" clId="{6C1814C9-AB1C-4A8B-9792-C8FAC5A01BED}" dt="2022-05-05T23:24:36.741" v="531" actId="12788"/>
          <ac:picMkLst>
            <pc:docMk/>
            <pc:sldMk cId="2060540743" sldId="11587"/>
            <ac:picMk id="6" creationId="{D4B71948-0C76-4C71-A423-780E2EBE251A}"/>
          </ac:picMkLst>
        </pc:picChg>
        <pc:picChg chg="add mod ord">
          <ac:chgData name="Karen Fore" userId="099ca418-096d-4750-99a5-946c84e7c9e1" providerId="ADAL" clId="{6C1814C9-AB1C-4A8B-9792-C8FAC5A01BED}" dt="2022-05-05T23:05:18.471" v="437" actId="1076"/>
          <ac:picMkLst>
            <pc:docMk/>
            <pc:sldMk cId="2060540743" sldId="11587"/>
            <ac:picMk id="10" creationId="{974B23BE-3E33-4E94-8166-9A825519FFD1}"/>
          </ac:picMkLst>
        </pc:picChg>
        <pc:picChg chg="add del mod">
          <ac:chgData name="Karen Fore" userId="099ca418-096d-4750-99a5-946c84e7c9e1" providerId="ADAL" clId="{6C1814C9-AB1C-4A8B-9792-C8FAC5A01BED}" dt="2022-05-05T23:04:24.508" v="426" actId="478"/>
          <ac:picMkLst>
            <pc:docMk/>
            <pc:sldMk cId="2060540743" sldId="11587"/>
            <ac:picMk id="11" creationId="{C24CA269-785C-4468-A7E8-DD20C5817D83}"/>
          </ac:picMkLst>
        </pc:picChg>
      </pc:sldChg>
      <pc:sldMasterChg chg="modSldLayout">
        <pc:chgData name="Karen Fore" userId="099ca418-096d-4750-99a5-946c84e7c9e1" providerId="ADAL" clId="{6C1814C9-AB1C-4A8B-9792-C8FAC5A01BED}" dt="2022-05-05T23:05:05.837" v="436" actId="478"/>
        <pc:sldMasterMkLst>
          <pc:docMk/>
          <pc:sldMasterMk cId="1272748931" sldId="2147483679"/>
        </pc:sldMasterMkLst>
        <pc:sldLayoutChg chg="addSp delSp modSp mod">
          <pc:chgData name="Karen Fore" userId="099ca418-096d-4750-99a5-946c84e7c9e1" providerId="ADAL" clId="{6C1814C9-AB1C-4A8B-9792-C8FAC5A01BED}" dt="2022-05-05T23:05:05.837" v="436" actId="478"/>
          <pc:sldLayoutMkLst>
            <pc:docMk/>
            <pc:sldMasterMk cId="1272748931" sldId="2147483679"/>
            <pc:sldLayoutMk cId="4155991874" sldId="2147483701"/>
          </pc:sldLayoutMkLst>
          <pc:spChg chg="del mod">
            <ac:chgData name="Karen Fore" userId="099ca418-096d-4750-99a5-946c84e7c9e1" providerId="ADAL" clId="{6C1814C9-AB1C-4A8B-9792-C8FAC5A01BED}" dt="2022-05-05T23:05:02.054" v="434" actId="478"/>
            <ac:spMkLst>
              <pc:docMk/>
              <pc:sldMasterMk cId="1272748931" sldId="2147483679"/>
              <pc:sldLayoutMk cId="4155991874" sldId="2147483701"/>
              <ac:spMk id="2" creationId="{3D4F49B4-8F9C-4C0E-B769-0E05FA45D88E}"/>
            </ac:spMkLst>
          </pc:spChg>
          <pc:spChg chg="del">
            <ac:chgData name="Karen Fore" userId="099ca418-096d-4750-99a5-946c84e7c9e1" providerId="ADAL" clId="{6C1814C9-AB1C-4A8B-9792-C8FAC5A01BED}" dt="2022-05-05T23:05:05.837" v="436" actId="478"/>
            <ac:spMkLst>
              <pc:docMk/>
              <pc:sldMasterMk cId="1272748931" sldId="2147483679"/>
              <pc:sldLayoutMk cId="4155991874" sldId="2147483701"/>
              <ac:spMk id="3" creationId="{222AA101-BE36-4E50-ADC1-2C5C16FD1B6E}"/>
            </ac:spMkLst>
          </pc:spChg>
          <pc:spChg chg="del">
            <ac:chgData name="Karen Fore" userId="099ca418-096d-4750-99a5-946c84e7c9e1" providerId="ADAL" clId="{6C1814C9-AB1C-4A8B-9792-C8FAC5A01BED}" dt="2022-05-05T23:05:05.837" v="436" actId="478"/>
            <ac:spMkLst>
              <pc:docMk/>
              <pc:sldMasterMk cId="1272748931" sldId="2147483679"/>
              <pc:sldLayoutMk cId="4155991874" sldId="2147483701"/>
              <ac:spMk id="4" creationId="{B4EE6B6D-CC08-4CF3-AFAD-97418B6C133E}"/>
            </ac:spMkLst>
          </pc:spChg>
          <pc:spChg chg="del">
            <ac:chgData name="Karen Fore" userId="099ca418-096d-4750-99a5-946c84e7c9e1" providerId="ADAL" clId="{6C1814C9-AB1C-4A8B-9792-C8FAC5A01BED}" dt="2022-05-05T23:05:05.837" v="436" actId="478"/>
            <ac:spMkLst>
              <pc:docMk/>
              <pc:sldMasterMk cId="1272748931" sldId="2147483679"/>
              <pc:sldLayoutMk cId="4155991874" sldId="2147483701"/>
              <ac:spMk id="5" creationId="{CB7990F7-8E2F-4C13-9266-068CC47161FC}"/>
            </ac:spMkLst>
          </pc:spChg>
          <pc:spChg chg="add del mod ord">
            <ac:chgData name="Karen Fore" userId="099ca418-096d-4750-99a5-946c84e7c9e1" providerId="ADAL" clId="{6C1814C9-AB1C-4A8B-9792-C8FAC5A01BED}" dt="2022-05-05T23:04:59.885" v="433" actId="167"/>
            <ac:spMkLst>
              <pc:docMk/>
              <pc:sldMasterMk cId="1272748931" sldId="2147483679"/>
              <pc:sldLayoutMk cId="4155991874" sldId="2147483701"/>
              <ac:spMk id="6" creationId="{DBD7D691-9E58-4D99-9A3F-27D54906AADB}"/>
            </ac:spMkLst>
          </pc:spChg>
          <pc:picChg chg="del">
            <ac:chgData name="Karen Fore" userId="099ca418-096d-4750-99a5-946c84e7c9e1" providerId="ADAL" clId="{6C1814C9-AB1C-4A8B-9792-C8FAC5A01BED}" dt="2022-05-05T23:05:02.822" v="435" actId="478"/>
            <ac:picMkLst>
              <pc:docMk/>
              <pc:sldMasterMk cId="1272748931" sldId="2147483679"/>
              <pc:sldLayoutMk cId="4155991874" sldId="2147483701"/>
              <ac:picMk id="7" creationId="{F74BBD58-74A7-4542-B331-7F6492C57542}"/>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BE7039-1583-45F0-81D5-77CC7C9687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7511A27-B374-409E-B94B-6B6B84B065B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0DCB3B-7A1B-4115-BD92-B2659C35B9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A2D587-6F50-46E8-B121-FFF9EB70A641}" type="slidenum">
              <a:rPr lang="en-US" smtClean="0"/>
              <a:t>‹#›</a:t>
            </a:fld>
            <a:endParaRPr lang="en-US"/>
          </a:p>
        </p:txBody>
      </p:sp>
    </p:spTree>
    <p:extLst>
      <p:ext uri="{BB962C8B-B14F-4D97-AF65-F5344CB8AC3E}">
        <p14:creationId xmlns:p14="http://schemas.microsoft.com/office/powerpoint/2010/main" val="4248943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A8471-20BE-CC4F-83CF-0BE82771AEE6}" type="datetimeFigureOut">
              <a:rPr lang="en-US" smtClean="0"/>
              <a:t>5/5/2022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C9CA05-EA65-E346-AA4D-2C91C7228D99}" type="slidenum">
              <a:rPr lang="en-US" smtClean="0"/>
              <a:t>‹#›</a:t>
            </a:fld>
            <a:endParaRPr lang="en-US"/>
          </a:p>
        </p:txBody>
      </p:sp>
    </p:spTree>
    <p:extLst>
      <p:ext uri="{BB962C8B-B14F-4D97-AF65-F5344CB8AC3E}">
        <p14:creationId xmlns:p14="http://schemas.microsoft.com/office/powerpoint/2010/main" val="2297155708"/>
      </p:ext>
    </p:extLst>
  </p:cSld>
  <p:clrMap bg1="lt1" tx1="dk1" bg2="lt2" tx2="dk2" accent1="accent1" accent2="accent2" accent3="accent3" accent4="accent4" accent5="accent5" accent6="accent6" hlink="hlink" folHlink="folHlink"/>
  <p:notesStyle>
    <a:lvl1pPr marL="0" algn="l" defTabSz="914400" rtl="0" eaLnBrk="1" latinLnBrk="0" hangingPunct="1">
      <a:buFont typeface="Arial" panose="020B0604020202020204" pitchFamily="34" charset="0"/>
      <a:buNone/>
      <a:defRPr sz="1000" kern="1200">
        <a:solidFill>
          <a:schemeClr val="tx1"/>
        </a:solidFill>
        <a:latin typeface="+mn-lt"/>
        <a:ea typeface="+mn-ea"/>
        <a:cs typeface="+mn-cs"/>
      </a:defRPr>
    </a:lvl1pPr>
    <a:lvl2pPr marL="122238" indent="0" algn="l" defTabSz="914400" rtl="0" eaLnBrk="1" latinLnBrk="0" hangingPunct="1">
      <a:buFont typeface="Arial" panose="020B0604020202020204" pitchFamily="34" charset="0"/>
      <a:buChar char="•"/>
      <a:defRPr sz="1000" kern="1200">
        <a:solidFill>
          <a:schemeClr val="tx1"/>
        </a:solidFill>
        <a:latin typeface="+mn-lt"/>
        <a:ea typeface="+mn-ea"/>
        <a:cs typeface="+mn-cs"/>
      </a:defRPr>
    </a:lvl2pPr>
    <a:lvl3pPr marL="350838" indent="0" algn="l" defTabSz="914400" rtl="0" eaLnBrk="1" latinLnBrk="0" hangingPunct="1">
      <a:buFont typeface="Arial" panose="020B0604020202020204" pitchFamily="34" charset="0"/>
      <a:buChar char="•"/>
      <a:defRPr sz="1000" kern="1200">
        <a:solidFill>
          <a:schemeClr val="tx1"/>
        </a:solidFill>
        <a:latin typeface="+mn-lt"/>
        <a:ea typeface="+mn-ea"/>
        <a:cs typeface="+mn-cs"/>
      </a:defRPr>
    </a:lvl3pPr>
    <a:lvl4pPr marL="1371600" algn="l" defTabSz="914400" rtl="0" eaLnBrk="1" latinLnBrk="0" hangingPunct="1">
      <a:buFont typeface="Arial" panose="020B0604020202020204" pitchFamily="34" charset="0"/>
      <a:buChar char="•"/>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2C9CA05-EA65-E346-AA4D-2C91C7228D99}" type="slidenum">
              <a:rPr lang="en-US" smtClean="0"/>
              <a:t>1</a:t>
            </a:fld>
            <a:endParaRPr lang="en-US"/>
          </a:p>
        </p:txBody>
      </p:sp>
    </p:spTree>
    <p:extLst>
      <p:ext uri="{BB962C8B-B14F-4D97-AF65-F5344CB8AC3E}">
        <p14:creationId xmlns:p14="http://schemas.microsoft.com/office/powerpoint/2010/main" val="349528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FFFFFF"/>
                </a:solidFill>
                <a:effectLst/>
                <a:latin typeface="Calibri" panose="020F0502020204030204" pitchFamily="34" charset="0"/>
              </a:rPr>
              <a:t>BrightSign Mobile offers reliable player connectivity where Internet access is a challenge and delivers it as an all-in-one solution that is fully integrated with BrightSign products and services.  It is a unique product in that it includes a low-profile USB modem and your choice of data plans which are custom-designed for signage with affordable &amp; flexible purchasing options that are exclusive to BrightSign. </a:t>
            </a:r>
            <a:r>
              <a:rPr lang="en-US" sz="1800" b="0" i="0" dirty="0">
                <a:effectLst/>
                <a:latin typeface="Calibri" panose="020F0502020204030204" pitchFamily="34" charset="0"/>
              </a:rPr>
              <a:t>​ It is </a:t>
            </a:r>
            <a:r>
              <a:rPr lang="en-US" sz="1800" b="0" i="0" dirty="0" err="1">
                <a:effectLst/>
                <a:latin typeface="Calibri" panose="020F0502020204030204" pitchFamily="34" charset="0"/>
              </a:rPr>
              <a:t>currrently</a:t>
            </a:r>
            <a:r>
              <a:rPr lang="en-US" sz="1800" b="0" i="0" dirty="0">
                <a:effectLst/>
                <a:latin typeface="Calibri" panose="020F0502020204030204" pitchFamily="34" charset="0"/>
              </a:rPr>
              <a:t> available only in the USA initially, but will expand to other regions and countries soon.</a:t>
            </a:r>
            <a:endParaRPr lang="en-US" b="0" i="0" dirty="0">
              <a:effectLst/>
            </a:endParaRPr>
          </a:p>
          <a:p>
            <a:pPr algn="l" rtl="0" fontAlgn="base"/>
            <a:r>
              <a:rPr lang="en-US" sz="1800" b="0" i="0" dirty="0">
                <a:effectLst/>
                <a:latin typeface="Calibri" panose="020F0502020204030204" pitchFamily="34" charset="0"/>
              </a:rPr>
              <a:t>​</a:t>
            </a:r>
            <a:endParaRPr lang="en-US" b="0" i="0" dirty="0">
              <a:effectLst/>
            </a:endParaRPr>
          </a:p>
          <a:p>
            <a:pPr algn="l" rtl="0" fontAlgn="base"/>
            <a:r>
              <a:rPr lang="en-US" sz="1800" b="0" i="0" dirty="0">
                <a:effectLst/>
                <a:latin typeface="Calibri" panose="020F0502020204030204" pitchFamily="34" charset="0"/>
              </a:rPr>
              <a:t>​</a:t>
            </a:r>
            <a:endParaRPr lang="en-US" b="0" i="0" dirty="0">
              <a:effectLst/>
            </a:endParaRPr>
          </a:p>
          <a:p>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2</a:t>
            </a:fld>
            <a:endParaRPr lang="en-US"/>
          </a:p>
        </p:txBody>
      </p:sp>
    </p:spTree>
    <p:extLst>
      <p:ext uri="{BB962C8B-B14F-4D97-AF65-F5344CB8AC3E}">
        <p14:creationId xmlns:p14="http://schemas.microsoft.com/office/powerpoint/2010/main" val="3796003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b="0" i="0" dirty="0">
                <a:solidFill>
                  <a:schemeClr val="tx1">
                    <a:alpha val="80000"/>
                  </a:schemeClr>
                </a:solidFill>
                <a:effectLst/>
                <a:latin typeface="+mn-lt"/>
              </a:rPr>
              <a:t>So let’s get into more detail about what exactly BrightSign Mobile is.  As I mentioned it is an all-in-one solution which includes a </a:t>
            </a:r>
            <a:r>
              <a:rPr lang="en-US" b="0" i="0" dirty="0">
                <a:solidFill>
                  <a:schemeClr val="tx1">
                    <a:alpha val="80000"/>
                  </a:schemeClr>
                </a:solidFill>
                <a:effectLst/>
                <a:latin typeface="+mn-lt"/>
              </a:rPr>
              <a:t>USB regional modem that has a regional SIM card installed in it (currently only available in the USA).  That USB modem is then paired with a 4G cellular data service plan of your choice which are affordable and tailor made for signage and supported by BrightSign.</a:t>
            </a:r>
          </a:p>
          <a:p>
            <a:pPr marL="342900" indent="-342900">
              <a:buFont typeface="Arial" panose="020B0604020202020204" pitchFamily="34" charset="0"/>
              <a:buChar char="•"/>
            </a:pPr>
            <a:r>
              <a:rPr lang="en-US" sz="1000" b="0" i="0" dirty="0">
                <a:solidFill>
                  <a:schemeClr val="tx1">
                    <a:alpha val="80000"/>
                  </a:schemeClr>
                </a:solidFill>
                <a:effectLst/>
                <a:latin typeface="+mn-lt"/>
                <a:cs typeface="Times New Roman" panose="02020603050405020304" pitchFamily="18" charset="0"/>
              </a:rPr>
              <a:t>With BrightSign Mobile you get internet connectivity over a mobile networking service so that you can easily connect to whatever services you need to player your digital signage content and manage your player.  For instance you can use the service to deliver the content for your live data feeds like news and weather within your digital signage </a:t>
            </a:r>
            <a:r>
              <a:rPr lang="en-US" sz="1000" b="0" i="0" dirty="0">
                <a:solidFill>
                  <a:schemeClr val="tx1">
                    <a:alpha val="80000"/>
                  </a:schemeClr>
                </a:solidFill>
                <a:effectLst/>
                <a:latin typeface="Calibri" panose="020F0502020204030204" pitchFamily="34" charset="0"/>
                <a:cs typeface="Times New Roman" panose="02020603050405020304" pitchFamily="18" charset="0"/>
              </a:rPr>
              <a:t>presentations, you can also use the service to connect to BSN.cloud  and get real time player data and controls with Control Cloud as well as publish presentations and update content via Content Cloud and other integrated partner CMS solutions.</a:t>
            </a:r>
          </a:p>
          <a:p>
            <a:pPr marL="342900" indent="-342900">
              <a:buFont typeface="Arial" panose="020B0604020202020204" pitchFamily="34" charset="0"/>
              <a:buChar char="•"/>
            </a:pPr>
            <a:r>
              <a:rPr lang="en-US" sz="1000" b="0" i="0" dirty="0">
                <a:solidFill>
                  <a:schemeClr val="tx1">
                    <a:alpha val="80000"/>
                  </a:schemeClr>
                </a:solidFill>
                <a:effectLst/>
                <a:latin typeface="Calibri" panose="020F0502020204030204" pitchFamily="34" charset="0"/>
                <a:cs typeface="Times New Roman" panose="02020603050405020304" pitchFamily="18" charset="0"/>
              </a:rPr>
              <a:t>The reason mobile service is not often used for digital signage today is because of: </a:t>
            </a:r>
            <a:r>
              <a:rPr lang="en-US" sz="800" b="0" i="0" u="none" strike="noStrike" dirty="0">
                <a:solidFill>
                  <a:srgbClr val="000000"/>
                </a:solidFill>
                <a:effectLst/>
                <a:latin typeface="Roboto" panose="02000000000000000000" pitchFamily="2" charset="0"/>
              </a:rPr>
              <a:t>  1. High service cost, 2. Multiple vendors relationship, 3. Complex global deployments, and 4. Inflexible data plans</a:t>
            </a:r>
            <a:r>
              <a:rPr lang="en-US" sz="800" b="0" i="0" dirty="0">
                <a:effectLst/>
                <a:latin typeface="Roboto" panose="02000000000000000000" pitchFamily="2" charset="0"/>
              </a:rPr>
              <a:t>​.  But with </a:t>
            </a:r>
            <a:r>
              <a:rPr lang="en-US" sz="800" b="0" i="0" u="none" strike="noStrike" dirty="0">
                <a:solidFill>
                  <a:srgbClr val="000000"/>
                </a:solidFill>
                <a:effectLst/>
                <a:latin typeface="Roboto" panose="02000000000000000000" pitchFamily="2" charset="0"/>
              </a:rPr>
              <a:t>BrightSign Mobile, we address each of these challenges and on top of that deliver a reliable mobile networking so your signage will always be connected. </a:t>
            </a:r>
            <a:r>
              <a:rPr lang="en-US" sz="800" b="0" i="0" dirty="0">
                <a:effectLst/>
                <a:latin typeface="Roboto" panose="02000000000000000000" pitchFamily="2" charset="0"/>
              </a:rPr>
              <a:t>​</a:t>
            </a:r>
            <a:endParaRPr lang="en-US" sz="800" b="0" i="0" dirty="0">
              <a:effectLst/>
            </a:endParaRPr>
          </a:p>
          <a:p>
            <a:pPr marL="0" indent="0">
              <a:buFont typeface="Arial" panose="020B0604020202020204" pitchFamily="34" charset="0"/>
              <a:buNone/>
            </a:pPr>
            <a:endParaRPr lang="en-US" sz="800" b="0" i="0" dirty="0">
              <a:solidFill>
                <a:schemeClr val="tx1">
                  <a:alpha val="80000"/>
                </a:schemeClr>
              </a:solidFill>
              <a:effectLst/>
              <a:latin typeface="Roboto"/>
            </a:endParaRPr>
          </a:p>
          <a:p>
            <a:endParaRPr lang="en-US" dirty="0"/>
          </a:p>
          <a:p>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3</a:t>
            </a:fld>
            <a:endParaRPr lang="en-US"/>
          </a:p>
        </p:txBody>
      </p:sp>
    </p:spTree>
    <p:extLst>
      <p:ext uri="{BB962C8B-B14F-4D97-AF65-F5344CB8AC3E}">
        <p14:creationId xmlns:p14="http://schemas.microsoft.com/office/powerpoint/2010/main" val="2430215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dirty="0">
                <a:solidFill>
                  <a:schemeClr val="tx1">
                    <a:alpha val="80000"/>
                  </a:schemeClr>
                </a:solidFill>
                <a:effectLst/>
                <a:latin typeface="Roboto"/>
              </a:rPr>
              <a:t>To further explain how BrightSign Mobile is different and adds value to signage, let’s walk through it primary features and benefits.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chemeClr val="tx1">
                    <a:alpha val="80000"/>
                  </a:schemeClr>
                </a:solidFill>
                <a:effectLst/>
                <a:latin typeface="Roboto"/>
              </a:rPr>
              <a:t>First off is its Universal Connectivity - It’s not always easy to get your digital signage connected to the internet – sometimes hard wired Ethernet drops are not possible and </a:t>
            </a:r>
            <a:r>
              <a:rPr lang="en-US" sz="1000" b="0" i="0" dirty="0" err="1">
                <a:solidFill>
                  <a:schemeClr val="tx1">
                    <a:alpha val="80000"/>
                  </a:schemeClr>
                </a:solidFill>
                <a:effectLst/>
                <a:latin typeface="Roboto"/>
              </a:rPr>
              <a:t>WiFi</a:t>
            </a:r>
            <a:r>
              <a:rPr lang="en-US" sz="1000" b="0" i="0" dirty="0">
                <a:solidFill>
                  <a:schemeClr val="tx1">
                    <a:alpha val="80000"/>
                  </a:schemeClr>
                </a:solidFill>
                <a:effectLst/>
                <a:latin typeface="Roboto"/>
              </a:rPr>
              <a:t> may not always be an option or reliable.  Therefore, mobile networking is a great option to get reliably connected.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chemeClr val="tx1">
                    <a:alpha val="80000"/>
                  </a:schemeClr>
                </a:solidFill>
                <a:effectLst/>
                <a:latin typeface="Roboto"/>
              </a:rPr>
              <a:t>Not only that, BrightSign Mobile delivers stellar 4G coverage on prominent Tier 1 networks </a:t>
            </a:r>
            <a:r>
              <a:rPr lang="en-US" sz="1000" dirty="0">
                <a:solidFill>
                  <a:schemeClr val="tx1">
                    <a:alpha val="80000"/>
                  </a:schemeClr>
                </a:solidFill>
              </a:rPr>
              <a:t>with two or more carriers in every country. </a:t>
            </a:r>
          </a:p>
          <a:p>
            <a:pPr marL="293688"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alpha val="80000"/>
                  </a:schemeClr>
                </a:solidFill>
              </a:rPr>
              <a:t>USA: T-Mobile (primary) and AT&amp;T (secondary)</a:t>
            </a:r>
          </a:p>
          <a:p>
            <a:pPr marL="293688"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FF0000">
                    <a:alpha val="80000"/>
                  </a:srgbClr>
                </a:solidFill>
                <a:highlight>
                  <a:srgbClr val="FFFF00"/>
                </a:highlight>
              </a:rPr>
              <a:t>Canada: primary carriers = </a:t>
            </a:r>
            <a:r>
              <a:rPr lang="en-US" b="0" i="0" dirty="0" err="1">
                <a:solidFill>
                  <a:srgbClr val="242424"/>
                </a:solidFill>
                <a:effectLst/>
                <a:latin typeface="-apple-system"/>
              </a:rPr>
              <a:t>Telus</a:t>
            </a:r>
            <a:r>
              <a:rPr lang="en-US" b="0" i="0" dirty="0">
                <a:solidFill>
                  <a:srgbClr val="242424"/>
                </a:solidFill>
                <a:effectLst/>
                <a:latin typeface="-apple-system"/>
              </a:rPr>
              <a:t> , Canada Bell &amp; Canada Saskatchewan Telecom </a:t>
            </a:r>
            <a:endParaRPr lang="en-US" sz="1000" dirty="0">
              <a:solidFill>
                <a:srgbClr val="FF0000">
                  <a:alpha val="80000"/>
                </a:srgbClr>
              </a:solidFill>
              <a:highlight>
                <a:srgbClr val="FFFF00"/>
              </a:highlight>
            </a:endParaRPr>
          </a:p>
          <a:p>
            <a:pPr marL="293688"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alpha val="80000"/>
                  </a:schemeClr>
                </a:solidFill>
              </a:rPr>
              <a:t>Europe: primary carrier = Vodaphone </a:t>
            </a:r>
            <a:r>
              <a:rPr lang="en-US" sz="1000" dirty="0">
                <a:solidFill>
                  <a:schemeClr val="tx1">
                    <a:alpha val="80000"/>
                  </a:schemeClr>
                </a:solidFill>
                <a:highlight>
                  <a:srgbClr val="FFFF00"/>
                </a:highlight>
              </a:rPr>
              <a:t>+ additional carriers which may change per country</a:t>
            </a:r>
            <a:r>
              <a:rPr lang="en-US" sz="1000" dirty="0">
                <a:solidFill>
                  <a:schemeClr val="tx1">
                    <a:alpha val="80000"/>
                  </a:schemeClr>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chemeClr val="tx1">
                    <a:alpha val="80000"/>
                  </a:schemeClr>
                </a:solidFill>
                <a:effectLst/>
                <a:latin typeface="Roboto"/>
              </a:rPr>
              <a:t>Only BrightSign offers an all-in-one solution for mobile networking that includes the USB modem with an installed SIM card that matches your region and pairs it with a data plan of your choice that is exclusively offered by BrightSign.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dirty="0">
                <a:solidFill>
                  <a:schemeClr val="tx1">
                    <a:alpha val="80000"/>
                  </a:schemeClr>
                </a:solidFill>
                <a:effectLst/>
                <a:latin typeface="Roboto"/>
              </a:rPr>
              <a:t>Our data plans are offered worldwide with low-cost entry points on a 6 month contract that then changes to month-to-month service. </a:t>
            </a:r>
            <a:r>
              <a:rPr lang="en-US" sz="4400" dirty="0">
                <a:solidFill>
                  <a:schemeClr val="bg1"/>
                </a:solidFill>
              </a:rPr>
              <a:t>Low-cost entry points easily support Control Cloud services while added data supports signage content updates.</a:t>
            </a:r>
            <a:r>
              <a:rPr lang="en-US" sz="2000" b="0" i="0" dirty="0">
                <a:solidFill>
                  <a:schemeClr val="tx1">
                    <a:alpha val="80000"/>
                  </a:schemeClr>
                </a:solidFill>
                <a:effectLst/>
                <a:latin typeface="Roboto"/>
              </a:rPr>
              <a:t> </a:t>
            </a:r>
            <a:r>
              <a:rPr lang="en-US" sz="2000" dirty="0">
                <a:solidFill>
                  <a:schemeClr val="tx1">
                    <a:alpha val="80000"/>
                  </a:schemeClr>
                </a:solidFill>
              </a:rPr>
              <a:t>Low minimum data requirement with a fixed overage cost </a:t>
            </a:r>
            <a:r>
              <a:rPr lang="en-US" sz="1800" dirty="0">
                <a:effectLst/>
                <a:latin typeface="Calibri" panose="020F0502020204030204" pitchFamily="34" charset="0"/>
                <a:ea typeface="Calibri" panose="020F0502020204030204" pitchFamily="34" charset="0"/>
                <a:cs typeface="Times New Roman" panose="02020603050405020304" pitchFamily="18" charset="0"/>
              </a:rPr>
              <a:t>allows our customers to use the most data in the way that fits their business and signage application. </a:t>
            </a:r>
            <a:r>
              <a:rPr lang="en-US" sz="4000" dirty="0">
                <a:solidFill>
                  <a:schemeClr val="bg1"/>
                </a:solidFill>
              </a:rPr>
              <a:t>Therefore </a:t>
            </a:r>
            <a:r>
              <a:rPr lang="en-US" sz="1800" b="0" i="0" dirty="0">
                <a:solidFill>
                  <a:schemeClr val="tx1">
                    <a:alpha val="80000"/>
                  </a:schemeClr>
                </a:solidFill>
                <a:effectLst/>
                <a:latin typeface="Roboto"/>
              </a:rPr>
              <a:t>data overages or scheduled data purchases are all made at a fixed price. In addition, our r</a:t>
            </a:r>
            <a:r>
              <a:rPr lang="en-US" sz="1800" dirty="0">
                <a:solidFill>
                  <a:schemeClr val="tx1">
                    <a:alpha val="80000"/>
                  </a:schemeClr>
                </a:solidFill>
              </a:rPr>
              <a:t>obust service ensures strong coverage with two or more carriers in every country. </a:t>
            </a:r>
            <a:endParaRPr lang="en-US" sz="1800" b="0" i="0" dirty="0">
              <a:solidFill>
                <a:schemeClr val="tx1">
                  <a:alpha val="80000"/>
                </a:schemeClr>
              </a:solidFill>
              <a:effectLst/>
              <a:latin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chemeClr val="tx1">
                    <a:alpha val="80000"/>
                  </a:schemeClr>
                </a:solidFill>
                <a:effectLst/>
                <a:latin typeface="Calibri" panose="020F0502020204030204" pitchFamily="34" charset="0"/>
                <a:cs typeface="Times New Roman" panose="02020603050405020304" pitchFamily="18" charset="0"/>
              </a:rPr>
              <a:t>We are the only digital signage company to offer a single sourced, fully integrated solution that includes a USB modem with a SIM card that can easily be activated with your purchased plan for a plug and play solution. It is fully integrated with our BrightSign OS, BSN.cloud and BrightAuthor:connected which gives the modem interface priority and supports device configurations for data type and download rate controls.  </a:t>
            </a:r>
            <a:endParaRPr lang="en-US" dirty="0"/>
          </a:p>
          <a:p>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4</a:t>
            </a:fld>
            <a:endParaRPr lang="en-US"/>
          </a:p>
        </p:txBody>
      </p:sp>
    </p:spTree>
    <p:extLst>
      <p:ext uri="{BB962C8B-B14F-4D97-AF65-F5344CB8AC3E}">
        <p14:creationId xmlns:p14="http://schemas.microsoft.com/office/powerpoint/2010/main" val="1224568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2238"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BrightSign Mobile is ideal for applications where signage placement has challenges in getting a physical internet connection or a strong wireless signal to it. This situation can occur in a number of market verticals across a variety of applications. Some of the more common applications are:</a:t>
            </a:r>
          </a:p>
          <a:p>
            <a:pPr marL="293688" lvl="1" indent="-171450"/>
            <a:r>
              <a:rPr lang="en-US" sz="1000" dirty="0"/>
              <a:t>Large volume Retail: applications that have large number of players and critical need to get players online, but have challenges getting internet access  ex: Walmart has network access in building, but hard to get it to physically cable drops to the retail display &amp; </a:t>
            </a:r>
            <a:r>
              <a:rPr lang="en-US" sz="1000" dirty="0" err="1"/>
              <a:t>WiFi</a:t>
            </a:r>
            <a:r>
              <a:rPr lang="en-US" sz="1000" dirty="0"/>
              <a:t> is not ideal</a:t>
            </a:r>
          </a:p>
          <a:p>
            <a:pPr marL="293688" lvl="1" indent="-171450"/>
            <a:r>
              <a:rPr lang="en-US" sz="1000" dirty="0"/>
              <a:t>Large volume Ad Networks: these applications are usually in very diverse locations where universal network connections are not available.  Ex: </a:t>
            </a:r>
            <a:r>
              <a:rPr lang="en-US" sz="1000" dirty="0" err="1"/>
              <a:t>PatientPoint</a:t>
            </a:r>
            <a:r>
              <a:rPr lang="en-US" sz="1000" dirty="0"/>
              <a:t> signage is installed in medical building lobbies, waiting rooms and exam rooms and have to be connected regardless of where they are placed as they require frequent updates and proof of play</a:t>
            </a:r>
          </a:p>
          <a:p>
            <a:pPr marL="293688" lvl="1" indent="-171450"/>
            <a:r>
              <a:rPr lang="en-US" sz="1000" dirty="0"/>
              <a:t>Moderate/Small Volumes = Stadiums/Venues/Tradeshows, Restaurants that have challenging locations &amp; High security locations (such as government or financial buildings where you can’t use their network– courtrooms, military bases, </a:t>
            </a:r>
            <a:r>
              <a:rPr lang="en-US" sz="1000" dirty="0" err="1"/>
              <a:t>etc</a:t>
            </a:r>
            <a:r>
              <a:rPr lang="en-US" sz="1000" dirty="0"/>
              <a:t>)</a:t>
            </a:r>
          </a:p>
          <a:p>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5</a:t>
            </a:fld>
            <a:endParaRPr lang="en-US"/>
          </a:p>
        </p:txBody>
      </p:sp>
    </p:spTree>
    <p:extLst>
      <p:ext uri="{BB962C8B-B14F-4D97-AF65-F5344CB8AC3E}">
        <p14:creationId xmlns:p14="http://schemas.microsoft.com/office/powerpoint/2010/main" val="1321581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Purchase this USB modem directly from BrightSign or via channel sales partners - Dealer discounts and volume pricing apply up to 25%</a:t>
            </a:r>
          </a:p>
          <a:p>
            <a:r>
              <a:rPr lang="en-US"/>
              <a:t>It will not be on our webstore</a:t>
            </a:r>
          </a:p>
        </p:txBody>
      </p:sp>
      <p:sp>
        <p:nvSpPr>
          <p:cNvPr id="4" name="Slide Number Placeholder 3"/>
          <p:cNvSpPr>
            <a:spLocks noGrp="1"/>
          </p:cNvSpPr>
          <p:nvPr>
            <p:ph type="sldNum" sz="quarter" idx="5"/>
          </p:nvPr>
        </p:nvSpPr>
        <p:spPr/>
        <p:txBody>
          <a:bodyPr/>
          <a:lstStyle/>
          <a:p>
            <a:fld id="{62C9CA05-EA65-E346-AA4D-2C91C7228D99}" type="slidenum">
              <a:rPr lang="en-US" smtClean="0"/>
              <a:t>6</a:t>
            </a:fld>
            <a:endParaRPr lang="en-US"/>
          </a:p>
        </p:txBody>
      </p:sp>
    </p:spTree>
    <p:extLst>
      <p:ext uri="{BB962C8B-B14F-4D97-AF65-F5344CB8AC3E}">
        <p14:creationId xmlns:p14="http://schemas.microsoft.com/office/powerpoint/2010/main" val="395976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0000"/>
              </a:lnSpc>
              <a:spcBef>
                <a:spcPts val="300"/>
              </a:spcBef>
              <a:buFont typeface="Arial" panose="020B0604020202020204" pitchFamily="34" charset="0"/>
              <a:buChar char="•"/>
              <a:tabLst>
                <a:tab pos="457200" algn="l"/>
              </a:tabLst>
            </a:pPr>
            <a:r>
              <a:rPr lang="en-US" dirty="0">
                <a:effectLst/>
              </a:rPr>
              <a:t>BrightSign offers 3 Levels of Data Plans starting at $6.50/player/month with no discounts, and the higher the plan you pick the better your overage rates – our Top-Level plan gives the best fixed rate for overage data purchases.  All of these plans require p</a:t>
            </a:r>
            <a:r>
              <a:rPr lang="en-US" dirty="0">
                <a:solidFill>
                  <a:schemeClr val="tx1"/>
                </a:solidFill>
                <a:effectLst/>
                <a:ea typeface="Calibri" panose="020F0502020204030204" pitchFamily="34" charset="0"/>
                <a:cs typeface="Times New Roman" panose="02020603050405020304" pitchFamily="18" charset="0"/>
              </a:rPr>
              <a:t>ayment upfront to cover the first six months of data usage, then your plan automatically moves to month to month plan. Each plan also has a </a:t>
            </a:r>
            <a:r>
              <a:rPr lang="en-US" dirty="0">
                <a:effectLst/>
              </a:rPr>
              <a:t>Soft Cap which means that when data limits for the month are reached, service will continue, and you will be charged automatically at the fixed rates shown. </a:t>
            </a:r>
            <a:r>
              <a:rPr lang="en-US" dirty="0">
                <a:solidFill>
                  <a:schemeClr val="tx1"/>
                </a:solidFill>
                <a:effectLst/>
                <a:ea typeface="Calibri" panose="020F0502020204030204" pitchFamily="34" charset="0"/>
                <a:cs typeface="Times New Roman" panose="02020603050405020304" pitchFamily="18" charset="0"/>
              </a:rPr>
              <a:t>As mentioned, the pricing for our data plans have a Soft Cap, but we also do offer a Hard cap plan option as well if needed. </a:t>
            </a:r>
          </a:p>
          <a:p>
            <a:pPr marL="522288" marR="0" lvl="2" indent="-171450">
              <a:lnSpc>
                <a:spcPct val="100000"/>
              </a:lnSpc>
              <a:spcBef>
                <a:spcPts val="300"/>
              </a:spcBef>
              <a:tabLst>
                <a:tab pos="457200" algn="l"/>
              </a:tabLst>
            </a:pPr>
            <a:r>
              <a:rPr lang="en-US" dirty="0">
                <a:solidFill>
                  <a:schemeClr val="tx1"/>
                </a:solidFill>
                <a:effectLst/>
                <a:ea typeface="Calibri" panose="020F0502020204030204" pitchFamily="34" charset="0"/>
                <a:cs typeface="Times New Roman" panose="02020603050405020304" pitchFamily="18" charset="0"/>
              </a:rPr>
              <a:t>Soft cap plan : fixed overage cost equal to the initial data price per MB  - this plan will automatically kick in when you are over your allotted data. So your service will continue and you will be charged the fixed data price per MB</a:t>
            </a:r>
          </a:p>
          <a:p>
            <a:pPr marL="522288" marR="0" lvl="2" indent="-171450">
              <a:lnSpc>
                <a:spcPct val="100000"/>
              </a:lnSpc>
              <a:spcBef>
                <a:spcPts val="300"/>
              </a:spcBef>
              <a:tabLst>
                <a:tab pos="457200" algn="l"/>
              </a:tabLst>
            </a:pPr>
            <a:r>
              <a:rPr lang="en-US" dirty="0">
                <a:solidFill>
                  <a:schemeClr val="tx1"/>
                </a:solidFill>
                <a:ea typeface="Calibri" panose="020F0502020204030204" pitchFamily="34" charset="0"/>
                <a:cs typeface="Times New Roman" panose="02020603050405020304" pitchFamily="18" charset="0"/>
              </a:rPr>
              <a:t>H</a:t>
            </a:r>
            <a:r>
              <a:rPr lang="en-US" dirty="0">
                <a:solidFill>
                  <a:schemeClr val="tx1"/>
                </a:solidFill>
                <a:effectLst/>
                <a:ea typeface="Calibri" panose="020F0502020204030204" pitchFamily="34" charset="0"/>
                <a:cs typeface="Times New Roman" panose="02020603050405020304" pitchFamily="18" charset="0"/>
              </a:rPr>
              <a:t>ard cap plan: </a:t>
            </a:r>
            <a:r>
              <a:rPr lang="en-US" sz="2000" dirty="0">
                <a:solidFill>
                  <a:schemeClr val="tx1"/>
                </a:solidFill>
                <a:effectLst/>
                <a:ea typeface="Calibri" panose="020F0502020204030204" pitchFamily="34" charset="0"/>
                <a:cs typeface="Times New Roman" panose="02020603050405020304" pitchFamily="18" charset="0"/>
              </a:rPr>
              <a:t>For Hard cap plans, your data service is terminated when you reach your data limit however you can purchase 500MB of more data at the fixed price of $6.50  ; only for customers that are worried about overspending without realizing it. </a:t>
            </a:r>
          </a:p>
          <a:p>
            <a:pPr marL="342900" marR="0" lvl="0" indent="-3429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lang="en-US" dirty="0">
              <a:effectLst/>
            </a:endParaRPr>
          </a:p>
          <a:p>
            <a:pPr marL="579438" lvl="2" indent="-228600">
              <a:lnSpc>
                <a:spcPct val="100000"/>
              </a:lnSpc>
              <a:spcBef>
                <a:spcPts val="0"/>
              </a:spcBef>
              <a:buFont typeface="+mj-lt"/>
              <a:buAutoNum type="arabicPeriod"/>
            </a:pPr>
            <a:r>
              <a:rPr lang="en-US" sz="1000" dirty="0">
                <a:cs typeface="Times New Roman" panose="02020603050405020304" pitchFamily="18" charset="0"/>
              </a:rPr>
              <a:t>$13/GB plan is our base-Level plan that has a minimum data purchase of 500MB/mo. After the initial 6-month contract expires, your plan will move automatically to a month-to-month plan. As an example, this plan will support real time health monitoring and an OS update once per month on a mainstream player application, but most likely will not include sending content updates or supporting any live content feeds </a:t>
            </a:r>
          </a:p>
          <a:p>
            <a:pPr marL="579438" lvl="2" indent="-228600">
              <a:lnSpc>
                <a:spcPct val="100000"/>
              </a:lnSpc>
              <a:spcBef>
                <a:spcPts val="0"/>
              </a:spcBef>
              <a:buFont typeface="+mj-lt"/>
              <a:buAutoNum type="arabicPeriod"/>
            </a:pPr>
            <a:r>
              <a:rPr lang="en-US" sz="1000" dirty="0">
                <a:cs typeface="Times New Roman" panose="02020603050405020304" pitchFamily="18" charset="0"/>
              </a:rPr>
              <a:t>The $11 per GB plan is our mid-Level plan with 1GB of data/</a:t>
            </a:r>
            <a:r>
              <a:rPr lang="en-US" sz="1000" dirty="0" err="1">
                <a:cs typeface="Times New Roman" panose="02020603050405020304" pitchFamily="18" charset="0"/>
              </a:rPr>
              <a:t>mo</a:t>
            </a:r>
            <a:r>
              <a:rPr lang="en-US" sz="1000" dirty="0">
                <a:cs typeface="Times New Roman" panose="02020603050405020304" pitchFamily="18" charset="0"/>
              </a:rPr>
              <a:t> minimum purchase. A usage example for this plan is that it would support all that the baselevel plan support plus allow you to send infrequent content updates to the player in the form of publishing a standard presentation of content containing video and images.  Or it could support a presentation that contains some live feeds that update on a regular basis such as a weather widget, news ticker, social media posts, etc.</a:t>
            </a:r>
          </a:p>
          <a:p>
            <a:pPr marL="579438" lvl="2" indent="-228600">
              <a:lnSpc>
                <a:spcPct val="100000"/>
              </a:lnSpc>
              <a:spcBef>
                <a:spcPts val="0"/>
              </a:spcBef>
              <a:buFont typeface="+mj-lt"/>
              <a:buAutoNum type="arabicPeriod"/>
            </a:pPr>
            <a:r>
              <a:rPr lang="en-US" sz="1000" dirty="0">
                <a:cs typeface="Times New Roman" panose="02020603050405020304" pitchFamily="18" charset="0"/>
              </a:rPr>
              <a:t>Our top-Level plan is called the $10 per GB plan which requires a  2GB /</a:t>
            </a:r>
            <a:r>
              <a:rPr lang="en-US" sz="1000" dirty="0" err="1">
                <a:cs typeface="Times New Roman" panose="02020603050405020304" pitchFamily="18" charset="0"/>
              </a:rPr>
              <a:t>mo</a:t>
            </a:r>
            <a:r>
              <a:rPr lang="en-US" sz="1000" dirty="0">
                <a:cs typeface="Times New Roman" panose="02020603050405020304" pitchFamily="18" charset="0"/>
              </a:rPr>
              <a:t> minimum data purchase and gives our best per GB pricing. This plan will allow you to add more frequent content updates depending on the size of content updates &amp; do real-time streaming of content playing on the player.</a:t>
            </a:r>
          </a:p>
          <a:p>
            <a:pPr marL="350838" lvl="2" indent="0">
              <a:lnSpc>
                <a:spcPct val="100000"/>
              </a:lnSpc>
              <a:spcBef>
                <a:spcPts val="0"/>
              </a:spcBef>
              <a:buFont typeface="+mj-lt"/>
              <a:buNone/>
            </a:pPr>
            <a:r>
              <a:rPr lang="en-US" sz="1000" dirty="0">
                <a:solidFill>
                  <a:schemeClr val="tx1"/>
                </a:solidFill>
                <a:effectLst/>
                <a:ea typeface="Calibri" panose="020F0502020204030204" pitchFamily="34" charset="0"/>
                <a:cs typeface="Times New Roman" panose="02020603050405020304" pitchFamily="18" charset="0"/>
              </a:rPr>
              <a:t>With these very competitive prices which are tailor made for signage and exclusive to BrightSign, you can run your signage network in a way that meets your business and maximizes your data usage very affordably. </a:t>
            </a:r>
          </a:p>
          <a:p>
            <a:pPr marL="522288" marR="0" lvl="2" indent="-171450">
              <a:lnSpc>
                <a:spcPct val="100000"/>
              </a:lnSpc>
              <a:spcBef>
                <a:spcPts val="300"/>
              </a:spcBef>
              <a:tabLst>
                <a:tab pos="457200" algn="l"/>
              </a:tabLst>
            </a:pPr>
            <a:endParaRPr lang="en-US" sz="2000" dirty="0">
              <a:solidFill>
                <a:schemeClr val="tx1"/>
              </a:solidFill>
              <a:effectLst/>
              <a:ea typeface="Calibri" panose="020F0502020204030204" pitchFamily="34" charset="0"/>
              <a:cs typeface="Times New Roman" panose="02020603050405020304" pitchFamily="18" charset="0"/>
            </a:endParaRPr>
          </a:p>
          <a:p>
            <a:pPr marL="350838" lvl="2" indent="0">
              <a:lnSpc>
                <a:spcPct val="100000"/>
              </a:lnSpc>
              <a:spcBef>
                <a:spcPts val="0"/>
              </a:spcBef>
              <a:buFont typeface="+mj-lt"/>
              <a:buNone/>
            </a:pPr>
            <a:endParaRPr lang="en-US" sz="1000" dirty="0">
              <a:solidFill>
                <a:schemeClr val="tx1"/>
              </a:solidFill>
              <a:effectLst/>
              <a:ea typeface="Calibri" panose="020F0502020204030204" pitchFamily="34" charset="0"/>
              <a:cs typeface="Times New Roman" panose="02020603050405020304" pitchFamily="18" charset="0"/>
            </a:endParaRPr>
          </a:p>
          <a:p>
            <a:pPr marL="579438" lvl="2" indent="-228600">
              <a:lnSpc>
                <a:spcPct val="100000"/>
              </a:lnSpc>
              <a:spcBef>
                <a:spcPts val="0"/>
              </a:spcBef>
              <a:buFont typeface="+mj-lt"/>
              <a:buAutoNum type="arabicPeriod"/>
            </a:pPr>
            <a:endParaRPr lang="en-US" dirty="0">
              <a:solidFill>
                <a:schemeClr val="tx1"/>
              </a:solidFill>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7</a:t>
            </a:fld>
            <a:endParaRPr lang="en-US"/>
          </a:p>
        </p:txBody>
      </p:sp>
    </p:spTree>
    <p:extLst>
      <p:ext uri="{BB962C8B-B14F-4D97-AF65-F5344CB8AC3E}">
        <p14:creationId xmlns:p14="http://schemas.microsoft.com/office/powerpoint/2010/main" val="2085509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8</a:t>
            </a:fld>
            <a:endParaRPr lang="en-US"/>
          </a:p>
        </p:txBody>
      </p:sp>
    </p:spTree>
    <p:extLst>
      <p:ext uri="{BB962C8B-B14F-4D97-AF65-F5344CB8AC3E}">
        <p14:creationId xmlns:p14="http://schemas.microsoft.com/office/powerpoint/2010/main" val="3174710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BrightSign Mobile supports 4G, 3G and 2G coverage. This map shows the combined coverage provided across the USA for all </a:t>
            </a:r>
            <a:r>
              <a:rPr lang="en-US"/>
              <a:t>3 technologies.</a:t>
            </a:r>
          </a:p>
        </p:txBody>
      </p:sp>
      <p:sp>
        <p:nvSpPr>
          <p:cNvPr id="4" name="Slide Number Placeholder 3"/>
          <p:cNvSpPr>
            <a:spLocks noGrp="1"/>
          </p:cNvSpPr>
          <p:nvPr>
            <p:ph type="sldNum" sz="quarter" idx="5"/>
          </p:nvPr>
        </p:nvSpPr>
        <p:spPr/>
        <p:txBody>
          <a:bodyPr/>
          <a:lstStyle/>
          <a:p>
            <a:fld id="{62C9CA05-EA65-E346-AA4D-2C91C7228D99}" type="slidenum">
              <a:rPr lang="en-US" smtClean="0"/>
              <a:t>9</a:t>
            </a:fld>
            <a:endParaRPr lang="en-US"/>
          </a:p>
        </p:txBody>
      </p:sp>
    </p:spTree>
    <p:extLst>
      <p:ext uri="{BB962C8B-B14F-4D97-AF65-F5344CB8AC3E}">
        <p14:creationId xmlns:p14="http://schemas.microsoft.com/office/powerpoint/2010/main" val="1650411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Ref idx="1003">
        <a:schemeClr val="bg2"/>
      </p:bgRef>
    </p:bg>
    <p:spTree>
      <p:nvGrpSpPr>
        <p:cNvPr id="1" name=""/>
        <p:cNvGrpSpPr/>
        <p:nvPr/>
      </p:nvGrpSpPr>
      <p:grpSpPr>
        <a:xfrm>
          <a:off x="0" y="0"/>
          <a:ext cx="0" cy="0"/>
          <a:chOff x="0" y="0"/>
          <a:chExt cx="0" cy="0"/>
        </a:xfrm>
      </p:grpSpPr>
      <p:pic>
        <p:nvPicPr>
          <p:cNvPr id="7" name="Picture 6" descr="A picture containing indoor, photo, book, sitting&#10;&#10;Description automatically generated">
            <a:extLst>
              <a:ext uri="{FF2B5EF4-FFF2-40B4-BE49-F238E27FC236}">
                <a16:creationId xmlns:a16="http://schemas.microsoft.com/office/drawing/2014/main" id="{FA621168-FBB7-49AD-B7C7-CFA95B46482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4156"/>
            <a:ext cx="12192000" cy="6858000"/>
          </a:xfrm>
          <a:prstGeom prst="rect">
            <a:avLst/>
          </a:prstGeom>
        </p:spPr>
      </p:pic>
      <p:sp>
        <p:nvSpPr>
          <p:cNvPr id="13" name="Pentagon 12">
            <a:extLst>
              <a:ext uri="{FF2B5EF4-FFF2-40B4-BE49-F238E27FC236}">
                <a16:creationId xmlns:a16="http://schemas.microsoft.com/office/drawing/2014/main" id="{5EDF1B88-94C4-4340-AF2A-514FD2889612}"/>
              </a:ext>
            </a:extLst>
          </p:cNvPr>
          <p:cNvSpPr/>
          <p:nvPr userDrawn="1"/>
        </p:nvSpPr>
        <p:spPr>
          <a:xfrm>
            <a:off x="7330688" y="0"/>
            <a:ext cx="4874398" cy="6944526"/>
          </a:xfrm>
          <a:custGeom>
            <a:avLst/>
            <a:gdLst>
              <a:gd name="connsiteX0" fmla="*/ 10 w 9722643"/>
              <a:gd name="connsiteY0" fmla="*/ 2652573 h 6944544"/>
              <a:gd name="connsiteX1" fmla="*/ 4861322 w 9722643"/>
              <a:gd name="connsiteY1" fmla="*/ 0 h 6944544"/>
              <a:gd name="connsiteX2" fmla="*/ 9722633 w 9722643"/>
              <a:gd name="connsiteY2" fmla="*/ 2652573 h 6944544"/>
              <a:gd name="connsiteX3" fmla="*/ 7865777 w 9722643"/>
              <a:gd name="connsiteY3" fmla="*/ 6944526 h 6944544"/>
              <a:gd name="connsiteX4" fmla="*/ 1856866 w 9722643"/>
              <a:gd name="connsiteY4" fmla="*/ 6944526 h 6944544"/>
              <a:gd name="connsiteX5" fmla="*/ 10 w 9722643"/>
              <a:gd name="connsiteY5" fmla="*/ 2652573 h 6944544"/>
              <a:gd name="connsiteX0" fmla="*/ 0 w 7865767"/>
              <a:gd name="connsiteY0" fmla="*/ 2652573 h 6944526"/>
              <a:gd name="connsiteX1" fmla="*/ 4861312 w 7865767"/>
              <a:gd name="connsiteY1" fmla="*/ 0 h 6944526"/>
              <a:gd name="connsiteX2" fmla="*/ 4874398 w 7865767"/>
              <a:gd name="connsiteY2" fmla="*/ 2809736 h 6944526"/>
              <a:gd name="connsiteX3" fmla="*/ 7865767 w 7865767"/>
              <a:gd name="connsiteY3" fmla="*/ 6944526 h 6944526"/>
              <a:gd name="connsiteX4" fmla="*/ 1856856 w 7865767"/>
              <a:gd name="connsiteY4" fmla="*/ 6944526 h 6944526"/>
              <a:gd name="connsiteX5" fmla="*/ 0 w 7865767"/>
              <a:gd name="connsiteY5" fmla="*/ 2652573 h 6944526"/>
              <a:gd name="connsiteX0" fmla="*/ 0 w 4874398"/>
              <a:gd name="connsiteY0" fmla="*/ 2652573 h 6944526"/>
              <a:gd name="connsiteX1" fmla="*/ 4861312 w 4874398"/>
              <a:gd name="connsiteY1" fmla="*/ 0 h 6944526"/>
              <a:gd name="connsiteX2" fmla="*/ 4874398 w 4874398"/>
              <a:gd name="connsiteY2" fmla="*/ 2809736 h 6944526"/>
              <a:gd name="connsiteX3" fmla="*/ 4865392 w 4874398"/>
              <a:gd name="connsiteY3" fmla="*/ 6925476 h 6944526"/>
              <a:gd name="connsiteX4" fmla="*/ 1856856 w 4874398"/>
              <a:gd name="connsiteY4" fmla="*/ 6944526 h 6944526"/>
              <a:gd name="connsiteX5" fmla="*/ 0 w 4874398"/>
              <a:gd name="connsiteY5" fmla="*/ 2652573 h 694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4398" h="6944526">
                <a:moveTo>
                  <a:pt x="0" y="2652573"/>
                </a:moveTo>
                <a:lnTo>
                  <a:pt x="4861312" y="0"/>
                </a:lnTo>
                <a:lnTo>
                  <a:pt x="4874398" y="2809736"/>
                </a:lnTo>
                <a:lnTo>
                  <a:pt x="4865392" y="6925476"/>
                </a:lnTo>
                <a:lnTo>
                  <a:pt x="1856856" y="6944526"/>
                </a:lnTo>
                <a:lnTo>
                  <a:pt x="0" y="2652573"/>
                </a:lnTo>
                <a:close/>
              </a:path>
            </a:pathLst>
          </a:custGeom>
          <a:gradFill>
            <a:gsLst>
              <a:gs pos="0">
                <a:srgbClr val="311C6B">
                  <a:alpha val="87000"/>
                </a:srgbClr>
              </a:gs>
              <a:gs pos="52000">
                <a:srgbClr val="544676">
                  <a:alpha val="57000"/>
                </a:srgbClr>
              </a:gs>
              <a:gs pos="100000">
                <a:srgbClr val="F48377">
                  <a:alpha val="5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rawing, mug, plate&#10;&#10;Description automatically generated">
            <a:extLst>
              <a:ext uri="{FF2B5EF4-FFF2-40B4-BE49-F238E27FC236}">
                <a16:creationId xmlns:a16="http://schemas.microsoft.com/office/drawing/2014/main" id="{58CDC4D7-E82D-4A7F-AD3C-BCA6E3FBAF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86826" y="2370385"/>
            <a:ext cx="2926014" cy="631566"/>
          </a:xfrm>
          <a:prstGeom prst="rect">
            <a:avLst/>
          </a:prstGeom>
        </p:spPr>
      </p:pic>
    </p:spTree>
    <p:extLst>
      <p:ext uri="{BB962C8B-B14F-4D97-AF65-F5344CB8AC3E}">
        <p14:creationId xmlns:p14="http://schemas.microsoft.com/office/powerpoint/2010/main" val="6761728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D7D691-9E58-4D99-9A3F-27D54906AADB}"/>
              </a:ext>
            </a:extLst>
          </p:cNvPr>
          <p:cNvSpPr/>
          <p:nvPr userDrawn="1"/>
        </p:nvSpPr>
        <p:spPr>
          <a:xfrm>
            <a:off x="0" y="0"/>
            <a:ext cx="12192000" cy="6858000"/>
          </a:xfrm>
          <a:prstGeom prst="rect">
            <a:avLst/>
          </a:prstGeom>
          <a:gradFill>
            <a:gsLst>
              <a:gs pos="100000">
                <a:schemeClr val="tx1">
                  <a:lumMod val="50000"/>
                </a:schemeClr>
              </a:gs>
              <a:gs pos="36000">
                <a:schemeClr val="tx1"/>
              </a:gs>
            </a:gsLst>
            <a:lin ang="162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991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D73E0-4026-4926-A203-6F6171005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ABF26B-588C-4B3E-B154-4D0D184DFD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CE500-E3CD-4D5D-8DD0-79C15EA35166}"/>
              </a:ext>
            </a:extLst>
          </p:cNvPr>
          <p:cNvSpPr>
            <a:spLocks noGrp="1"/>
          </p:cNvSpPr>
          <p:nvPr>
            <p:ph type="dt" sz="half" idx="10"/>
          </p:nvPr>
        </p:nvSpPr>
        <p:spPr/>
        <p:txBody>
          <a:bodyPr/>
          <a:lstStyle/>
          <a:p>
            <a:fld id="{7494B6CA-4A23-43A8-BE2C-2993B7652FC0}" type="datetimeFigureOut">
              <a:rPr lang="en-US" smtClean="0"/>
              <a:t>5/5/2022</a:t>
            </a:fld>
            <a:endParaRPr lang="en-US"/>
          </a:p>
        </p:txBody>
      </p:sp>
      <p:sp>
        <p:nvSpPr>
          <p:cNvPr id="5" name="Footer Placeholder 4">
            <a:extLst>
              <a:ext uri="{FF2B5EF4-FFF2-40B4-BE49-F238E27FC236}">
                <a16:creationId xmlns:a16="http://schemas.microsoft.com/office/drawing/2014/main" id="{1F800065-DD9C-49F3-8DC1-26E664B9A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CC3A4-B467-4E97-B2EC-0B1ABDB65418}"/>
              </a:ext>
            </a:extLst>
          </p:cNvPr>
          <p:cNvSpPr>
            <a:spLocks noGrp="1"/>
          </p:cNvSpPr>
          <p:nvPr>
            <p:ph type="sldNum" sz="quarter" idx="12"/>
          </p:nvPr>
        </p:nvSpPr>
        <p:spPr/>
        <p:txBody>
          <a:bodyPr/>
          <a:lstStyle/>
          <a:p>
            <a:fld id="{CC981DCB-BEFA-44C3-BF89-195F89FFBB5E}" type="slidenum">
              <a:rPr lang="en-US" smtClean="0"/>
              <a:t>‹#›</a:t>
            </a:fld>
            <a:endParaRPr lang="en-US"/>
          </a:p>
        </p:txBody>
      </p:sp>
    </p:spTree>
    <p:extLst>
      <p:ext uri="{BB962C8B-B14F-4D97-AF65-F5344CB8AC3E}">
        <p14:creationId xmlns:p14="http://schemas.microsoft.com/office/powerpoint/2010/main" val="2746395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Date Placeholder 2">
            <a:extLst>
              <a:ext uri="{FF2B5EF4-FFF2-40B4-BE49-F238E27FC236}">
                <a16:creationId xmlns:a16="http://schemas.microsoft.com/office/drawing/2014/main" id="{97648E59-E2CB-4339-B2FB-FD2552553F3A}"/>
              </a:ext>
            </a:extLst>
          </p:cNvPr>
          <p:cNvSpPr>
            <a:spLocks noGrp="1"/>
          </p:cNvSpPr>
          <p:nvPr>
            <p:ph type="dt" sz="half" idx="10"/>
          </p:nvPr>
        </p:nvSpPr>
        <p:spPr>
          <a:xfrm>
            <a:off x="838200" y="6356350"/>
            <a:ext cx="2743200" cy="365125"/>
          </a:xfrm>
        </p:spPr>
        <p:txBody>
          <a:bodyPr/>
          <a:lstStyle/>
          <a:p>
            <a:r>
              <a:rPr lang="en-US"/>
              <a:t>1/6/2021</a:t>
            </a:r>
          </a:p>
        </p:txBody>
      </p:sp>
      <p:sp>
        <p:nvSpPr>
          <p:cNvPr id="7" name="Footer Placeholder 3">
            <a:extLst>
              <a:ext uri="{FF2B5EF4-FFF2-40B4-BE49-F238E27FC236}">
                <a16:creationId xmlns:a16="http://schemas.microsoft.com/office/drawing/2014/main" id="{AD6F542D-6B60-4AEF-88CD-FC02148A80A3}"/>
              </a:ext>
            </a:extLst>
          </p:cNvPr>
          <p:cNvSpPr>
            <a:spLocks noGrp="1"/>
          </p:cNvSpPr>
          <p:nvPr>
            <p:ph type="ftr" sz="quarter" idx="11"/>
          </p:nvPr>
        </p:nvSpPr>
        <p:spPr>
          <a:xfrm>
            <a:off x="4038600" y="6356350"/>
            <a:ext cx="4114800" cy="365125"/>
          </a:xfrm>
        </p:spPr>
        <p:txBody>
          <a:bodyPr/>
          <a:lstStyle/>
          <a:p>
            <a:endParaRPr lang="en-US"/>
          </a:p>
        </p:txBody>
      </p:sp>
      <p:sp>
        <p:nvSpPr>
          <p:cNvPr id="8" name="Slide Number Placeholder 4">
            <a:extLst>
              <a:ext uri="{FF2B5EF4-FFF2-40B4-BE49-F238E27FC236}">
                <a16:creationId xmlns:a16="http://schemas.microsoft.com/office/drawing/2014/main" id="{1B250710-2159-425A-8458-17124D90EB78}"/>
              </a:ext>
            </a:extLst>
          </p:cNvPr>
          <p:cNvSpPr>
            <a:spLocks noGrp="1"/>
          </p:cNvSpPr>
          <p:nvPr>
            <p:ph type="sldNum" sz="quarter" idx="12"/>
          </p:nvPr>
        </p:nvSpPr>
        <p:spPr>
          <a:xfrm>
            <a:off x="8610600" y="6356350"/>
            <a:ext cx="2743200" cy="365125"/>
          </a:xfrm>
        </p:spPr>
        <p:txBody>
          <a:bodyPr/>
          <a:lstStyle/>
          <a:p>
            <a:fld id="{8B56F49C-FB0B-49C5-B3D6-4B6C3ED2402E}" type="slidenum">
              <a:rPr lang="en-US" smtClean="0"/>
              <a:t>‹#›</a:t>
            </a:fld>
            <a:endParaRPr lang="en-US"/>
          </a:p>
        </p:txBody>
      </p:sp>
      <p:sp>
        <p:nvSpPr>
          <p:cNvPr id="9" name="Rectangle 8">
            <a:extLst>
              <a:ext uri="{FF2B5EF4-FFF2-40B4-BE49-F238E27FC236}">
                <a16:creationId xmlns:a16="http://schemas.microsoft.com/office/drawing/2014/main" id="{3E19210B-0918-438D-9755-55A33B87EED8}"/>
              </a:ext>
            </a:extLst>
          </p:cNvPr>
          <p:cNvSpPr/>
          <p:nvPr userDrawn="1"/>
        </p:nvSpPr>
        <p:spPr>
          <a:xfrm>
            <a:off x="7011749" y="0"/>
            <a:ext cx="5180251"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4EC0CBF0-68F8-4952-AC19-601E77B06C73}"/>
              </a:ext>
            </a:extLst>
          </p:cNvPr>
          <p:cNvSpPr>
            <a:spLocks noGrp="1"/>
          </p:cNvSpPr>
          <p:nvPr>
            <p:ph type="body" sz="quarter" idx="13" hasCustomPrompt="1"/>
          </p:nvPr>
        </p:nvSpPr>
        <p:spPr>
          <a:xfrm>
            <a:off x="505584" y="554304"/>
            <a:ext cx="5590415" cy="416740"/>
          </a:xfrm>
        </p:spPr>
        <p:txBody>
          <a:bodyPr>
            <a:normAutofit/>
          </a:bodyPr>
          <a:lstStyle>
            <a:lvl1pPr marL="0" indent="0">
              <a:buNone/>
              <a:defRPr sz="3200">
                <a:solidFill>
                  <a:schemeClr val="tx1"/>
                </a:solidFill>
              </a:defRPr>
            </a:lvl1pPr>
          </a:lstStyle>
          <a:p>
            <a:pPr lvl="0"/>
            <a:r>
              <a:rPr lang="en-US"/>
              <a:t>TITLE HERE</a:t>
            </a:r>
          </a:p>
        </p:txBody>
      </p:sp>
      <p:sp>
        <p:nvSpPr>
          <p:cNvPr id="11" name="Picture Placeholder 8">
            <a:extLst>
              <a:ext uri="{FF2B5EF4-FFF2-40B4-BE49-F238E27FC236}">
                <a16:creationId xmlns:a16="http://schemas.microsoft.com/office/drawing/2014/main" id="{A802096C-41F8-4049-AAC6-3FB7E6AB9E22}"/>
              </a:ext>
            </a:extLst>
          </p:cNvPr>
          <p:cNvSpPr>
            <a:spLocks noGrp="1"/>
          </p:cNvSpPr>
          <p:nvPr>
            <p:ph type="pic" sz="quarter" idx="14"/>
          </p:nvPr>
        </p:nvSpPr>
        <p:spPr>
          <a:xfrm>
            <a:off x="8141936" y="1110456"/>
            <a:ext cx="3325813" cy="4637087"/>
          </a:xfrm>
        </p:spPr>
        <p:txBody>
          <a:bodyPr/>
          <a:lstStyle/>
          <a:p>
            <a:endParaRPr lang="en-US"/>
          </a:p>
        </p:txBody>
      </p:sp>
      <p:sp>
        <p:nvSpPr>
          <p:cNvPr id="12" name="Text Placeholder 9">
            <a:extLst>
              <a:ext uri="{FF2B5EF4-FFF2-40B4-BE49-F238E27FC236}">
                <a16:creationId xmlns:a16="http://schemas.microsoft.com/office/drawing/2014/main" id="{3E06C6E8-B7AC-458A-9FA3-67E22FDA741A}"/>
              </a:ext>
            </a:extLst>
          </p:cNvPr>
          <p:cNvSpPr>
            <a:spLocks noGrp="1"/>
          </p:cNvSpPr>
          <p:nvPr>
            <p:ph type="body" sz="quarter" idx="15" hasCustomPrompt="1"/>
          </p:nvPr>
        </p:nvSpPr>
        <p:spPr>
          <a:xfrm>
            <a:off x="505585" y="981907"/>
            <a:ext cx="5590415" cy="257098"/>
          </a:xfrm>
        </p:spPr>
        <p:txBody>
          <a:bodyPr>
            <a:normAutofit/>
          </a:bodyPr>
          <a:lstStyle>
            <a:lvl1pPr marL="0" indent="0">
              <a:buNone/>
              <a:defRPr sz="2000">
                <a:solidFill>
                  <a:schemeClr val="tx1"/>
                </a:solidFill>
              </a:defRPr>
            </a:lvl1pPr>
          </a:lstStyle>
          <a:p>
            <a:pPr lvl="0"/>
            <a:r>
              <a:rPr lang="en-US" err="1"/>
              <a:t>Subheader</a:t>
            </a:r>
            <a:r>
              <a:rPr lang="en-US"/>
              <a:t> here</a:t>
            </a:r>
          </a:p>
        </p:txBody>
      </p:sp>
      <p:sp>
        <p:nvSpPr>
          <p:cNvPr id="13" name="Text Placeholder 10">
            <a:extLst>
              <a:ext uri="{FF2B5EF4-FFF2-40B4-BE49-F238E27FC236}">
                <a16:creationId xmlns:a16="http://schemas.microsoft.com/office/drawing/2014/main" id="{B2DAFC67-DD84-4D46-82EF-C8E8A456F631}"/>
              </a:ext>
            </a:extLst>
          </p:cNvPr>
          <p:cNvSpPr>
            <a:spLocks noGrp="1"/>
          </p:cNvSpPr>
          <p:nvPr>
            <p:ph type="body" sz="quarter" idx="22"/>
          </p:nvPr>
        </p:nvSpPr>
        <p:spPr>
          <a:xfrm>
            <a:off x="505585" y="1461635"/>
            <a:ext cx="4589462" cy="374332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7975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2CA843-C4E7-4EB0-AFC9-F1E50C2C5DDD}"/>
              </a:ext>
            </a:extLst>
          </p:cNvPr>
          <p:cNvSpPr>
            <a:spLocks noGrp="1"/>
          </p:cNvSpPr>
          <p:nvPr>
            <p:ph type="dt" sz="half" idx="10"/>
          </p:nvPr>
        </p:nvSpPr>
        <p:spPr/>
        <p:txBody>
          <a:bodyPr/>
          <a:lstStyle/>
          <a:p>
            <a:fld id="{6281D400-3023-4E90-B5D6-FE380807FEBA}" type="datetimeFigureOut">
              <a:rPr lang="en-US" smtClean="0"/>
              <a:t>5/5/2022</a:t>
            </a:fld>
            <a:endParaRPr lang="en-US"/>
          </a:p>
        </p:txBody>
      </p:sp>
      <p:sp>
        <p:nvSpPr>
          <p:cNvPr id="4" name="Footer Placeholder 3">
            <a:extLst>
              <a:ext uri="{FF2B5EF4-FFF2-40B4-BE49-F238E27FC236}">
                <a16:creationId xmlns:a16="http://schemas.microsoft.com/office/drawing/2014/main" id="{630C6DA3-4E88-42D8-97EF-D49BA4F4C8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62713B-37E3-4F87-8556-CE0D7F4C3589}"/>
              </a:ext>
            </a:extLst>
          </p:cNvPr>
          <p:cNvSpPr>
            <a:spLocks noGrp="1"/>
          </p:cNvSpPr>
          <p:nvPr>
            <p:ph type="sldNum" sz="quarter" idx="12"/>
          </p:nvPr>
        </p:nvSpPr>
        <p:spPr/>
        <p:txBody>
          <a:bodyPr/>
          <a:lstStyle/>
          <a:p>
            <a:fld id="{8B56F49C-FB0B-49C5-B3D6-4B6C3ED2402E}" type="slidenum">
              <a:rPr lang="en-US" smtClean="0"/>
              <a:t>‹#›</a:t>
            </a:fld>
            <a:endParaRPr lang="en-US"/>
          </a:p>
        </p:txBody>
      </p:sp>
    </p:spTree>
    <p:extLst>
      <p:ext uri="{BB962C8B-B14F-4D97-AF65-F5344CB8AC3E}">
        <p14:creationId xmlns:p14="http://schemas.microsoft.com/office/powerpoint/2010/main" val="3186074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100CB5-52D7-4C93-80A1-674B37EC2661}"/>
              </a:ext>
            </a:extLst>
          </p:cNvPr>
          <p:cNvSpPr/>
          <p:nvPr userDrawn="1"/>
        </p:nvSpPr>
        <p:spPr>
          <a:xfrm>
            <a:off x="0" y="0"/>
            <a:ext cx="12192000" cy="1487056"/>
          </a:xfrm>
          <a:prstGeom prst="rect">
            <a:avLst/>
          </a:prstGeom>
          <a:gradFill>
            <a:gsLst>
              <a:gs pos="30000">
                <a:srgbClr val="311C6B"/>
              </a:gs>
              <a:gs pos="98000">
                <a:srgbClr val="F48377"/>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6">
            <a:extLst>
              <a:ext uri="{FF2B5EF4-FFF2-40B4-BE49-F238E27FC236}">
                <a16:creationId xmlns:a16="http://schemas.microsoft.com/office/drawing/2014/main" id="{ADDB0AEF-3B8B-4AE2-9567-B47331A10E29}"/>
              </a:ext>
            </a:extLst>
          </p:cNvPr>
          <p:cNvSpPr>
            <a:spLocks noGrp="1"/>
          </p:cNvSpPr>
          <p:nvPr>
            <p:ph sz="quarter" idx="12" hasCustomPrompt="1"/>
          </p:nvPr>
        </p:nvSpPr>
        <p:spPr>
          <a:xfrm>
            <a:off x="554182" y="1487056"/>
            <a:ext cx="5347853" cy="4929350"/>
          </a:xfrm>
          <a:ln w="38100">
            <a:solidFill>
              <a:schemeClr val="tx1">
                <a:lumMod val="20000"/>
                <a:lumOff val="80000"/>
              </a:schemeClr>
            </a:solidFill>
          </a:ln>
        </p:spPr>
        <p:txBody>
          <a:bodyPr>
            <a:normAutofit/>
          </a:bodyPr>
          <a:lstStyle>
            <a:lvl1pPr marL="0" indent="0">
              <a:buNone/>
              <a:defRPr sz="2000">
                <a:solidFill>
                  <a:srgbClr val="3D2880"/>
                </a:solidFill>
                <a:effectLst>
                  <a:outerShdw blurRad="38100" dist="38100" dir="2700000" algn="tl">
                    <a:srgbClr val="000000">
                      <a:alpha val="43137"/>
                    </a:srgbClr>
                  </a:outerShdw>
                </a:effectLst>
              </a:defRPr>
            </a:lvl1pPr>
            <a:lvl5pPr>
              <a:defRPr/>
            </a:lvl5pPr>
          </a:lstStyle>
          <a:p>
            <a:pPr lvl="0"/>
            <a:r>
              <a:rPr lang="en-US"/>
              <a:t>Info Here</a:t>
            </a:r>
          </a:p>
        </p:txBody>
      </p:sp>
      <p:sp>
        <p:nvSpPr>
          <p:cNvPr id="18" name="Content Placeholder 16">
            <a:extLst>
              <a:ext uri="{FF2B5EF4-FFF2-40B4-BE49-F238E27FC236}">
                <a16:creationId xmlns:a16="http://schemas.microsoft.com/office/drawing/2014/main" id="{B9050FC6-1033-4965-A97D-C21E6285DE4C}"/>
              </a:ext>
            </a:extLst>
          </p:cNvPr>
          <p:cNvSpPr>
            <a:spLocks noGrp="1"/>
          </p:cNvSpPr>
          <p:nvPr>
            <p:ph sz="quarter" idx="13" hasCustomPrompt="1"/>
          </p:nvPr>
        </p:nvSpPr>
        <p:spPr>
          <a:xfrm>
            <a:off x="6188364" y="1487057"/>
            <a:ext cx="5449454" cy="4929350"/>
          </a:xfrm>
          <a:ln w="38100">
            <a:solidFill>
              <a:schemeClr val="tx1">
                <a:lumMod val="20000"/>
                <a:lumOff val="80000"/>
              </a:schemeClr>
            </a:solidFill>
          </a:ln>
        </p:spPr>
        <p:txBody>
          <a:bodyPr>
            <a:normAutofit/>
          </a:bodyPr>
          <a:lstStyle>
            <a:lvl1pPr marL="0" indent="0">
              <a:buNone/>
              <a:defRPr sz="2000">
                <a:solidFill>
                  <a:srgbClr val="3D2880"/>
                </a:solidFill>
                <a:effectLst>
                  <a:outerShdw blurRad="38100" dist="38100" dir="2700000" algn="tl">
                    <a:srgbClr val="000000">
                      <a:alpha val="43137"/>
                    </a:srgbClr>
                  </a:outerShdw>
                </a:effectLst>
              </a:defRPr>
            </a:lvl1pPr>
            <a:lvl5pPr>
              <a:defRPr/>
            </a:lvl5pPr>
          </a:lstStyle>
          <a:p>
            <a:pPr lvl="0"/>
            <a:r>
              <a:rPr lang="en-US"/>
              <a:t>Info Here</a:t>
            </a:r>
          </a:p>
        </p:txBody>
      </p:sp>
      <p:sp>
        <p:nvSpPr>
          <p:cNvPr id="3" name="Text Placeholder 2">
            <a:extLst>
              <a:ext uri="{FF2B5EF4-FFF2-40B4-BE49-F238E27FC236}">
                <a16:creationId xmlns:a16="http://schemas.microsoft.com/office/drawing/2014/main" id="{7ACFD7C0-427D-4C01-ADDA-1703541BDB06}"/>
              </a:ext>
            </a:extLst>
          </p:cNvPr>
          <p:cNvSpPr>
            <a:spLocks noGrp="1"/>
          </p:cNvSpPr>
          <p:nvPr>
            <p:ph type="body" sz="quarter" idx="14" hasCustomPrompt="1"/>
          </p:nvPr>
        </p:nvSpPr>
        <p:spPr>
          <a:xfrm>
            <a:off x="3821906" y="351776"/>
            <a:ext cx="4548187" cy="547687"/>
          </a:xfrm>
          <a:ln>
            <a:noFill/>
          </a:ln>
        </p:spPr>
        <p:txBody>
          <a:bodyPr>
            <a:noAutofit/>
          </a:bodyPr>
          <a:lstStyle>
            <a:lvl1pPr marL="0" indent="0" algn="ctr">
              <a:buNone/>
              <a:defRPr sz="3600">
                <a:solidFill>
                  <a:schemeClr val="bg1"/>
                </a:solidFill>
                <a:latin typeface="Roboto" panose="02000000000000000000" pitchFamily="2" charset="0"/>
                <a:ea typeface="Roboto" panose="02000000000000000000" pitchFamily="2" charset="0"/>
              </a:defRPr>
            </a:lvl1pPr>
          </a:lstStyle>
          <a:p>
            <a:pPr lvl="0"/>
            <a:r>
              <a:rPr lang="en-US"/>
              <a:t>CONTENT HERE</a:t>
            </a:r>
          </a:p>
        </p:txBody>
      </p:sp>
    </p:spTree>
    <p:extLst>
      <p:ext uri="{BB962C8B-B14F-4D97-AF65-F5344CB8AC3E}">
        <p14:creationId xmlns:p14="http://schemas.microsoft.com/office/powerpoint/2010/main" val="2405547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A30DE0-D344-4D82-9F0E-8272F6575BF4}"/>
              </a:ext>
            </a:extLst>
          </p:cNvPr>
          <p:cNvSpPr>
            <a:spLocks noGrp="1"/>
          </p:cNvSpPr>
          <p:nvPr>
            <p:ph type="dt" sz="half" idx="10"/>
          </p:nvPr>
        </p:nvSpPr>
        <p:spPr/>
        <p:txBody>
          <a:bodyPr/>
          <a:lstStyle/>
          <a:p>
            <a:fld id="{E778C2EF-8DE5-4485-BA44-C175CC17169E}" type="datetimeFigureOut">
              <a:rPr lang="en-US" smtClean="0"/>
              <a:t>5/5/2022</a:t>
            </a:fld>
            <a:endParaRPr lang="en-US"/>
          </a:p>
        </p:txBody>
      </p:sp>
      <p:sp>
        <p:nvSpPr>
          <p:cNvPr id="5" name="Footer Placeholder 4">
            <a:extLst>
              <a:ext uri="{FF2B5EF4-FFF2-40B4-BE49-F238E27FC236}">
                <a16:creationId xmlns:a16="http://schemas.microsoft.com/office/drawing/2014/main" id="{C33D9BB8-E2BB-44B9-A004-BC2264182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94959-50F4-4EB8-96D5-4E62457789E5}"/>
              </a:ext>
            </a:extLst>
          </p:cNvPr>
          <p:cNvSpPr>
            <a:spLocks noGrp="1"/>
          </p:cNvSpPr>
          <p:nvPr>
            <p:ph type="sldNum" sz="quarter" idx="12"/>
          </p:nvPr>
        </p:nvSpPr>
        <p:spPr/>
        <p:txBody>
          <a:bodyPr/>
          <a:lstStyle/>
          <a:p>
            <a:fld id="{355263D5-3C9F-4C97-B120-B119D063307C}" type="slidenum">
              <a:rPr lang="en-US" smtClean="0"/>
              <a:t>‹#›</a:t>
            </a:fld>
            <a:endParaRPr lang="en-US"/>
          </a:p>
        </p:txBody>
      </p:sp>
      <p:sp>
        <p:nvSpPr>
          <p:cNvPr id="10" name="Text Placeholder 9">
            <a:extLst>
              <a:ext uri="{FF2B5EF4-FFF2-40B4-BE49-F238E27FC236}">
                <a16:creationId xmlns:a16="http://schemas.microsoft.com/office/drawing/2014/main" id="{FAE89166-FA8A-4727-8303-0B40CC40321A}"/>
              </a:ext>
            </a:extLst>
          </p:cNvPr>
          <p:cNvSpPr>
            <a:spLocks noGrp="1"/>
          </p:cNvSpPr>
          <p:nvPr>
            <p:ph type="body" sz="quarter" idx="13" hasCustomPrompt="1"/>
          </p:nvPr>
        </p:nvSpPr>
        <p:spPr>
          <a:xfrm>
            <a:off x="590550" y="590550"/>
            <a:ext cx="2346614" cy="610177"/>
          </a:xfrm>
        </p:spPr>
        <p:txBody>
          <a:bodyPr>
            <a:normAutofit/>
          </a:bodyPr>
          <a:lstStyle>
            <a:lvl1pPr marL="0" indent="0">
              <a:buNone/>
              <a:defRPr sz="4000">
                <a:solidFill>
                  <a:schemeClr val="bg1"/>
                </a:solidFill>
              </a:defRPr>
            </a:lvl1pPr>
          </a:lstStyle>
          <a:p>
            <a:pPr lvl="0"/>
            <a:r>
              <a:rPr lang="en-US"/>
              <a:t>Title Here</a:t>
            </a:r>
          </a:p>
        </p:txBody>
      </p:sp>
    </p:spTree>
    <p:extLst>
      <p:ext uri="{BB962C8B-B14F-4D97-AF65-F5344CB8AC3E}">
        <p14:creationId xmlns:p14="http://schemas.microsoft.com/office/powerpoint/2010/main" val="55787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A30DE0-D344-4D82-9F0E-8272F6575BF4}"/>
              </a:ext>
            </a:extLst>
          </p:cNvPr>
          <p:cNvSpPr>
            <a:spLocks noGrp="1"/>
          </p:cNvSpPr>
          <p:nvPr>
            <p:ph type="dt" sz="half" idx="10"/>
          </p:nvPr>
        </p:nvSpPr>
        <p:spPr/>
        <p:txBody>
          <a:bodyPr/>
          <a:lstStyle/>
          <a:p>
            <a:fld id="{E778C2EF-8DE5-4485-BA44-C175CC17169E}" type="datetimeFigureOut">
              <a:rPr lang="en-US" smtClean="0"/>
              <a:t>5/5/2022</a:t>
            </a:fld>
            <a:endParaRPr lang="en-US"/>
          </a:p>
        </p:txBody>
      </p:sp>
      <p:sp>
        <p:nvSpPr>
          <p:cNvPr id="5" name="Footer Placeholder 4">
            <a:extLst>
              <a:ext uri="{FF2B5EF4-FFF2-40B4-BE49-F238E27FC236}">
                <a16:creationId xmlns:a16="http://schemas.microsoft.com/office/drawing/2014/main" id="{C33D9BB8-E2BB-44B9-A004-BC2264182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94959-50F4-4EB8-96D5-4E62457789E5}"/>
              </a:ext>
            </a:extLst>
          </p:cNvPr>
          <p:cNvSpPr>
            <a:spLocks noGrp="1"/>
          </p:cNvSpPr>
          <p:nvPr>
            <p:ph type="sldNum" sz="quarter" idx="12"/>
          </p:nvPr>
        </p:nvSpPr>
        <p:spPr/>
        <p:txBody>
          <a:bodyPr/>
          <a:lstStyle/>
          <a:p>
            <a:fld id="{355263D5-3C9F-4C97-B120-B119D063307C}" type="slidenum">
              <a:rPr lang="en-US" smtClean="0"/>
              <a:t>‹#›</a:t>
            </a:fld>
            <a:endParaRPr lang="en-US"/>
          </a:p>
        </p:txBody>
      </p:sp>
      <p:sp>
        <p:nvSpPr>
          <p:cNvPr id="10" name="Text Placeholder 9">
            <a:extLst>
              <a:ext uri="{FF2B5EF4-FFF2-40B4-BE49-F238E27FC236}">
                <a16:creationId xmlns:a16="http://schemas.microsoft.com/office/drawing/2014/main" id="{FAE89166-FA8A-4727-8303-0B40CC40321A}"/>
              </a:ext>
            </a:extLst>
          </p:cNvPr>
          <p:cNvSpPr>
            <a:spLocks noGrp="1"/>
          </p:cNvSpPr>
          <p:nvPr>
            <p:ph type="body" sz="quarter" idx="13" hasCustomPrompt="1"/>
          </p:nvPr>
        </p:nvSpPr>
        <p:spPr>
          <a:xfrm>
            <a:off x="590550" y="590550"/>
            <a:ext cx="2346614" cy="610177"/>
          </a:xfrm>
        </p:spPr>
        <p:txBody>
          <a:bodyPr>
            <a:normAutofit/>
          </a:bodyPr>
          <a:lstStyle>
            <a:lvl1pPr marL="0" indent="0">
              <a:buNone/>
              <a:defRPr sz="4000">
                <a:solidFill>
                  <a:schemeClr val="bg1"/>
                </a:solidFill>
              </a:defRPr>
            </a:lvl1pPr>
          </a:lstStyle>
          <a:p>
            <a:pPr lvl="0"/>
            <a:r>
              <a:rPr lang="en-US"/>
              <a:t>Title Here</a:t>
            </a:r>
          </a:p>
        </p:txBody>
      </p:sp>
    </p:spTree>
    <p:extLst>
      <p:ext uri="{BB962C8B-B14F-4D97-AF65-F5344CB8AC3E}">
        <p14:creationId xmlns:p14="http://schemas.microsoft.com/office/powerpoint/2010/main" val="3725834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4C4774F-DC43-4310-ADF6-B9B1FE47A6E6}"/>
              </a:ext>
            </a:extLst>
          </p:cNvPr>
          <p:cNvSpPr>
            <a:spLocks noGrp="1"/>
          </p:cNvSpPr>
          <p:nvPr>
            <p:ph type="dt" sz="half" idx="10"/>
          </p:nvPr>
        </p:nvSpPr>
        <p:spPr/>
        <p:txBody>
          <a:bodyPr/>
          <a:lstStyle/>
          <a:p>
            <a:fld id="{E778C2EF-8DE5-4485-BA44-C175CC17169E}" type="datetimeFigureOut">
              <a:rPr lang="en-US" smtClean="0"/>
              <a:t>5/5/2022</a:t>
            </a:fld>
            <a:endParaRPr lang="en-US"/>
          </a:p>
        </p:txBody>
      </p:sp>
      <p:sp>
        <p:nvSpPr>
          <p:cNvPr id="5" name="Footer Placeholder 4">
            <a:extLst>
              <a:ext uri="{FF2B5EF4-FFF2-40B4-BE49-F238E27FC236}">
                <a16:creationId xmlns:a16="http://schemas.microsoft.com/office/drawing/2014/main" id="{8C90D1CA-9CE0-4BA3-9014-D4F83F436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74F18-D648-4C57-A65B-4294EF13A61D}"/>
              </a:ext>
            </a:extLst>
          </p:cNvPr>
          <p:cNvSpPr>
            <a:spLocks noGrp="1"/>
          </p:cNvSpPr>
          <p:nvPr>
            <p:ph type="sldNum" sz="quarter" idx="12"/>
          </p:nvPr>
        </p:nvSpPr>
        <p:spPr/>
        <p:txBody>
          <a:bodyPr/>
          <a:lstStyle/>
          <a:p>
            <a:fld id="{355263D5-3C9F-4C97-B120-B119D063307C}" type="slidenum">
              <a:rPr lang="en-US" smtClean="0"/>
              <a:t>‹#›</a:t>
            </a:fld>
            <a:endParaRPr lang="en-US"/>
          </a:p>
        </p:txBody>
      </p:sp>
      <p:sp>
        <p:nvSpPr>
          <p:cNvPr id="8" name="Text Placeholder 7">
            <a:extLst>
              <a:ext uri="{FF2B5EF4-FFF2-40B4-BE49-F238E27FC236}">
                <a16:creationId xmlns:a16="http://schemas.microsoft.com/office/drawing/2014/main" id="{14E30C56-CB0C-4EAF-BC31-8046D4013E20}"/>
              </a:ext>
            </a:extLst>
          </p:cNvPr>
          <p:cNvSpPr>
            <a:spLocks noGrp="1"/>
          </p:cNvSpPr>
          <p:nvPr>
            <p:ph type="body" sz="quarter" idx="13" hasCustomPrompt="1"/>
          </p:nvPr>
        </p:nvSpPr>
        <p:spPr>
          <a:xfrm>
            <a:off x="3168073" y="554328"/>
            <a:ext cx="6105525" cy="674110"/>
          </a:xfrm>
        </p:spPr>
        <p:txBody>
          <a:bodyPr>
            <a:normAutofit/>
          </a:bodyPr>
          <a:lstStyle>
            <a:lvl1pPr marL="0" indent="0" algn="ctr">
              <a:buNone/>
              <a:defRPr sz="4800"/>
            </a:lvl1pPr>
          </a:lstStyle>
          <a:p>
            <a:pPr lvl="0"/>
            <a:r>
              <a:rPr lang="en-US"/>
              <a:t>Slide Title Here</a:t>
            </a:r>
          </a:p>
        </p:txBody>
      </p:sp>
      <p:sp>
        <p:nvSpPr>
          <p:cNvPr id="10" name="Picture Placeholder 9">
            <a:extLst>
              <a:ext uri="{FF2B5EF4-FFF2-40B4-BE49-F238E27FC236}">
                <a16:creationId xmlns:a16="http://schemas.microsoft.com/office/drawing/2014/main" id="{D0569620-2C4B-40CF-8AD6-B45A03C3433E}"/>
              </a:ext>
            </a:extLst>
          </p:cNvPr>
          <p:cNvSpPr>
            <a:spLocks noGrp="1"/>
          </p:cNvSpPr>
          <p:nvPr>
            <p:ph type="pic" sz="quarter" idx="14"/>
          </p:nvPr>
        </p:nvSpPr>
        <p:spPr>
          <a:xfrm>
            <a:off x="1718109" y="1485322"/>
            <a:ext cx="2160587" cy="2160587"/>
          </a:xfrm>
        </p:spPr>
        <p:txBody>
          <a:bodyPr/>
          <a:lstStyle/>
          <a:p>
            <a:endParaRPr lang="en-US"/>
          </a:p>
        </p:txBody>
      </p:sp>
      <p:sp>
        <p:nvSpPr>
          <p:cNvPr id="11" name="Picture Placeholder 9">
            <a:extLst>
              <a:ext uri="{FF2B5EF4-FFF2-40B4-BE49-F238E27FC236}">
                <a16:creationId xmlns:a16="http://schemas.microsoft.com/office/drawing/2014/main" id="{9AA1AFD8-A18E-4AEC-AA47-4D5073194C22}"/>
              </a:ext>
            </a:extLst>
          </p:cNvPr>
          <p:cNvSpPr>
            <a:spLocks noGrp="1"/>
          </p:cNvSpPr>
          <p:nvPr>
            <p:ph type="pic" sz="quarter" idx="15"/>
          </p:nvPr>
        </p:nvSpPr>
        <p:spPr>
          <a:xfrm>
            <a:off x="6050178" y="1496435"/>
            <a:ext cx="2160587" cy="2160587"/>
          </a:xfrm>
        </p:spPr>
        <p:txBody>
          <a:bodyPr/>
          <a:lstStyle/>
          <a:p>
            <a:endParaRPr lang="en-US"/>
          </a:p>
        </p:txBody>
      </p:sp>
      <p:sp>
        <p:nvSpPr>
          <p:cNvPr id="12" name="Picture Placeholder 9">
            <a:extLst>
              <a:ext uri="{FF2B5EF4-FFF2-40B4-BE49-F238E27FC236}">
                <a16:creationId xmlns:a16="http://schemas.microsoft.com/office/drawing/2014/main" id="{6A15A98B-B1E1-4A5C-87C5-99460A94A3D1}"/>
              </a:ext>
            </a:extLst>
          </p:cNvPr>
          <p:cNvSpPr>
            <a:spLocks noGrp="1"/>
          </p:cNvSpPr>
          <p:nvPr>
            <p:ph type="pic" sz="quarter" idx="16"/>
          </p:nvPr>
        </p:nvSpPr>
        <p:spPr>
          <a:xfrm>
            <a:off x="3878696" y="3657023"/>
            <a:ext cx="2160587" cy="2160587"/>
          </a:xfrm>
        </p:spPr>
        <p:txBody>
          <a:bodyPr/>
          <a:lstStyle/>
          <a:p>
            <a:endParaRPr lang="en-US"/>
          </a:p>
        </p:txBody>
      </p:sp>
      <p:sp>
        <p:nvSpPr>
          <p:cNvPr id="13" name="Picture Placeholder 9">
            <a:extLst>
              <a:ext uri="{FF2B5EF4-FFF2-40B4-BE49-F238E27FC236}">
                <a16:creationId xmlns:a16="http://schemas.microsoft.com/office/drawing/2014/main" id="{74EB05EB-232D-47BC-A978-1C2D530D758E}"/>
              </a:ext>
            </a:extLst>
          </p:cNvPr>
          <p:cNvSpPr>
            <a:spLocks noGrp="1"/>
          </p:cNvSpPr>
          <p:nvPr>
            <p:ph type="pic" sz="quarter" idx="17"/>
          </p:nvPr>
        </p:nvSpPr>
        <p:spPr>
          <a:xfrm>
            <a:off x="8218342" y="3657023"/>
            <a:ext cx="2160587" cy="2160587"/>
          </a:xfrm>
        </p:spPr>
        <p:txBody>
          <a:bodyPr/>
          <a:lstStyle/>
          <a:p>
            <a:endParaRPr lang="en-US"/>
          </a:p>
        </p:txBody>
      </p:sp>
      <p:sp>
        <p:nvSpPr>
          <p:cNvPr id="14" name="Rectangle 13">
            <a:extLst>
              <a:ext uri="{FF2B5EF4-FFF2-40B4-BE49-F238E27FC236}">
                <a16:creationId xmlns:a16="http://schemas.microsoft.com/office/drawing/2014/main" id="{B5D1D677-A183-4B3D-BC1A-A95DC706E256}"/>
              </a:ext>
            </a:extLst>
          </p:cNvPr>
          <p:cNvSpPr/>
          <p:nvPr userDrawn="1"/>
        </p:nvSpPr>
        <p:spPr>
          <a:xfrm>
            <a:off x="3887932" y="1496435"/>
            <a:ext cx="2160587" cy="2160587"/>
          </a:xfrm>
          <a:prstGeom prst="rect">
            <a:avLst/>
          </a:prstGeom>
          <a:solidFill>
            <a:srgbClr val="311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FD0CAB8-4EF5-4230-AA17-04D5520CE5F9}"/>
              </a:ext>
            </a:extLst>
          </p:cNvPr>
          <p:cNvSpPr/>
          <p:nvPr userDrawn="1"/>
        </p:nvSpPr>
        <p:spPr>
          <a:xfrm>
            <a:off x="8218342" y="1496435"/>
            <a:ext cx="2160587" cy="2160587"/>
          </a:xfrm>
          <a:prstGeom prst="rect">
            <a:avLst/>
          </a:prstGeom>
          <a:solidFill>
            <a:srgbClr val="F48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53BAF2-4C97-4388-948C-8B4A1E9B77C4}"/>
              </a:ext>
            </a:extLst>
          </p:cNvPr>
          <p:cNvSpPr/>
          <p:nvPr userDrawn="1"/>
        </p:nvSpPr>
        <p:spPr>
          <a:xfrm>
            <a:off x="6050178" y="3645909"/>
            <a:ext cx="2160587" cy="2160587"/>
          </a:xfrm>
          <a:prstGeom prst="rect">
            <a:avLst/>
          </a:prstGeom>
          <a:solidFill>
            <a:srgbClr val="C6D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F34801F-6769-4C01-91B5-AEFD87C9708D}"/>
              </a:ext>
            </a:extLst>
          </p:cNvPr>
          <p:cNvSpPr/>
          <p:nvPr userDrawn="1"/>
        </p:nvSpPr>
        <p:spPr>
          <a:xfrm>
            <a:off x="1718109" y="3665321"/>
            <a:ext cx="2160587" cy="21605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76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D1D677-A183-4B3D-BC1A-A95DC706E256}"/>
              </a:ext>
            </a:extLst>
          </p:cNvPr>
          <p:cNvSpPr/>
          <p:nvPr userDrawn="1"/>
        </p:nvSpPr>
        <p:spPr>
          <a:xfrm>
            <a:off x="3140157" y="101599"/>
            <a:ext cx="2922180" cy="2153927"/>
          </a:xfrm>
          <a:prstGeom prst="rect">
            <a:avLst/>
          </a:prstGeom>
          <a:solidFill>
            <a:srgbClr val="311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FD0CAB8-4EF5-4230-AA17-04D5520CE5F9}"/>
              </a:ext>
            </a:extLst>
          </p:cNvPr>
          <p:cNvSpPr/>
          <p:nvPr userDrawn="1"/>
        </p:nvSpPr>
        <p:spPr>
          <a:xfrm>
            <a:off x="9145928" y="101599"/>
            <a:ext cx="2976221" cy="2153927"/>
          </a:xfrm>
          <a:prstGeom prst="rect">
            <a:avLst/>
          </a:prstGeom>
          <a:solidFill>
            <a:srgbClr val="F48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20" name="Rectangle 19">
            <a:extLst>
              <a:ext uri="{FF2B5EF4-FFF2-40B4-BE49-F238E27FC236}">
                <a16:creationId xmlns:a16="http://schemas.microsoft.com/office/drawing/2014/main" id="{2F34801F-6769-4C01-91B5-AEFD87C9708D}"/>
              </a:ext>
            </a:extLst>
          </p:cNvPr>
          <p:cNvSpPr/>
          <p:nvPr userDrawn="1"/>
        </p:nvSpPr>
        <p:spPr>
          <a:xfrm>
            <a:off x="109530" y="2395538"/>
            <a:ext cx="2922178" cy="21539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9" name="Rectangle 18">
            <a:extLst>
              <a:ext uri="{FF2B5EF4-FFF2-40B4-BE49-F238E27FC236}">
                <a16:creationId xmlns:a16="http://schemas.microsoft.com/office/drawing/2014/main" id="{2E6A2FFF-2218-4AB4-A60A-BECF2CF4D1B3}"/>
              </a:ext>
            </a:extLst>
          </p:cNvPr>
          <p:cNvSpPr/>
          <p:nvPr userDrawn="1"/>
        </p:nvSpPr>
        <p:spPr>
          <a:xfrm>
            <a:off x="9132551" y="4602470"/>
            <a:ext cx="2996147" cy="2153927"/>
          </a:xfrm>
          <a:prstGeom prst="rect">
            <a:avLst/>
          </a:prstGeom>
          <a:solidFill>
            <a:srgbClr val="C6D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24" name="Rectangle 23">
            <a:extLst>
              <a:ext uri="{FF2B5EF4-FFF2-40B4-BE49-F238E27FC236}">
                <a16:creationId xmlns:a16="http://schemas.microsoft.com/office/drawing/2014/main" id="{25F4632E-5856-4C72-B05F-40BB0AC014EE}"/>
              </a:ext>
            </a:extLst>
          </p:cNvPr>
          <p:cNvSpPr/>
          <p:nvPr userDrawn="1"/>
        </p:nvSpPr>
        <p:spPr>
          <a:xfrm>
            <a:off x="3128729" y="4602470"/>
            <a:ext cx="2945033" cy="215392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latin typeface="Montserrat" panose="00000500000000000000" pitchFamily="50" charset="0"/>
            </a:endParaRPr>
          </a:p>
        </p:txBody>
      </p:sp>
      <p:sp>
        <p:nvSpPr>
          <p:cNvPr id="3" name="Content Placeholder 2">
            <a:extLst>
              <a:ext uri="{FF2B5EF4-FFF2-40B4-BE49-F238E27FC236}">
                <a16:creationId xmlns:a16="http://schemas.microsoft.com/office/drawing/2014/main" id="{50A3745F-AC57-4524-882E-E636BAA3119F}"/>
              </a:ext>
            </a:extLst>
          </p:cNvPr>
          <p:cNvSpPr>
            <a:spLocks noGrp="1"/>
          </p:cNvSpPr>
          <p:nvPr>
            <p:ph sz="quarter" idx="23"/>
          </p:nvPr>
        </p:nvSpPr>
        <p:spPr>
          <a:xfrm>
            <a:off x="3150967" y="2395538"/>
            <a:ext cx="5894141" cy="210661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DAF11835-C328-4C95-A496-4C4F59885B33}"/>
              </a:ext>
            </a:extLst>
          </p:cNvPr>
          <p:cNvSpPr>
            <a:spLocks noGrp="1"/>
          </p:cNvSpPr>
          <p:nvPr>
            <p:ph sz="quarter" idx="24"/>
          </p:nvPr>
        </p:nvSpPr>
        <p:spPr>
          <a:xfrm>
            <a:off x="137273" y="101599"/>
            <a:ext cx="2922177" cy="2153927"/>
          </a:xfrm>
        </p:spPr>
        <p:txBody>
          <a:bodyPr anchor="ctr"/>
          <a:lstStyle>
            <a:lvl1pPr marL="0" indent="0" algn="ctr">
              <a:buNone/>
              <a:defRPr>
                <a:latin typeface="Montserrat" panose="00000500000000000000" pitchFamily="50" charset="0"/>
              </a:defRPr>
            </a:lvl1pPr>
          </a:lstStyle>
          <a:p>
            <a:pPr lvl="0"/>
            <a:endParaRPr lang="en-US"/>
          </a:p>
        </p:txBody>
      </p:sp>
      <p:sp>
        <p:nvSpPr>
          <p:cNvPr id="26" name="Content Placeholder 8">
            <a:extLst>
              <a:ext uri="{FF2B5EF4-FFF2-40B4-BE49-F238E27FC236}">
                <a16:creationId xmlns:a16="http://schemas.microsoft.com/office/drawing/2014/main" id="{4FD7D867-B1F0-457B-B6D4-248C1E1CB224}"/>
              </a:ext>
            </a:extLst>
          </p:cNvPr>
          <p:cNvSpPr>
            <a:spLocks noGrp="1"/>
          </p:cNvSpPr>
          <p:nvPr>
            <p:ph sz="quarter" idx="25"/>
          </p:nvPr>
        </p:nvSpPr>
        <p:spPr>
          <a:xfrm>
            <a:off x="6143041" y="101598"/>
            <a:ext cx="2922177" cy="2153927"/>
          </a:xfrm>
        </p:spPr>
        <p:txBody>
          <a:bodyPr anchor="ctr"/>
          <a:lstStyle>
            <a:lvl1pPr marL="0" indent="0" algn="ctr">
              <a:buNone/>
              <a:defRPr>
                <a:latin typeface="Montserrat" panose="00000500000000000000" pitchFamily="50" charset="0"/>
              </a:defRPr>
            </a:lvl1pPr>
          </a:lstStyle>
          <a:p>
            <a:pPr lvl="0"/>
            <a:endParaRPr lang="en-US"/>
          </a:p>
        </p:txBody>
      </p:sp>
      <p:sp>
        <p:nvSpPr>
          <p:cNvPr id="27" name="Content Placeholder 8">
            <a:extLst>
              <a:ext uri="{FF2B5EF4-FFF2-40B4-BE49-F238E27FC236}">
                <a16:creationId xmlns:a16="http://schemas.microsoft.com/office/drawing/2014/main" id="{E8B07CDE-37B0-4FE8-9CAA-3AFF3B4504A1}"/>
              </a:ext>
            </a:extLst>
          </p:cNvPr>
          <p:cNvSpPr>
            <a:spLocks noGrp="1"/>
          </p:cNvSpPr>
          <p:nvPr>
            <p:ph sz="quarter" idx="26"/>
          </p:nvPr>
        </p:nvSpPr>
        <p:spPr>
          <a:xfrm>
            <a:off x="109531" y="4602473"/>
            <a:ext cx="2922177" cy="2153927"/>
          </a:xfrm>
        </p:spPr>
        <p:txBody>
          <a:bodyPr anchor="ctr"/>
          <a:lstStyle>
            <a:lvl1pPr marL="0" indent="0" algn="ctr">
              <a:buNone/>
              <a:defRPr>
                <a:latin typeface="Montserrat" panose="00000500000000000000" pitchFamily="50" charset="0"/>
              </a:defRPr>
            </a:lvl1pPr>
          </a:lstStyle>
          <a:p>
            <a:pPr lvl="0"/>
            <a:endParaRPr lang="en-US"/>
          </a:p>
        </p:txBody>
      </p:sp>
      <p:sp>
        <p:nvSpPr>
          <p:cNvPr id="28" name="Content Placeholder 8">
            <a:extLst>
              <a:ext uri="{FF2B5EF4-FFF2-40B4-BE49-F238E27FC236}">
                <a16:creationId xmlns:a16="http://schemas.microsoft.com/office/drawing/2014/main" id="{759A6A21-9C1A-4988-A05B-36588773C802}"/>
              </a:ext>
            </a:extLst>
          </p:cNvPr>
          <p:cNvSpPr>
            <a:spLocks noGrp="1"/>
          </p:cNvSpPr>
          <p:nvPr>
            <p:ph sz="quarter" idx="27"/>
          </p:nvPr>
        </p:nvSpPr>
        <p:spPr>
          <a:xfrm>
            <a:off x="6143040" y="4602471"/>
            <a:ext cx="2922177" cy="2153927"/>
          </a:xfrm>
        </p:spPr>
        <p:txBody>
          <a:bodyPr anchor="ctr"/>
          <a:lstStyle>
            <a:lvl1pPr marL="0" indent="0" algn="ctr">
              <a:buNone/>
              <a:defRPr>
                <a:latin typeface="Montserrat" panose="00000500000000000000" pitchFamily="50" charset="0"/>
              </a:defRPr>
            </a:lvl1pPr>
          </a:lstStyle>
          <a:p>
            <a:pPr lvl="0"/>
            <a:endParaRPr lang="en-US"/>
          </a:p>
        </p:txBody>
      </p:sp>
      <p:sp>
        <p:nvSpPr>
          <p:cNvPr id="29" name="Content Placeholder 8">
            <a:extLst>
              <a:ext uri="{FF2B5EF4-FFF2-40B4-BE49-F238E27FC236}">
                <a16:creationId xmlns:a16="http://schemas.microsoft.com/office/drawing/2014/main" id="{7819CDA7-358C-4353-A902-9B180925279E}"/>
              </a:ext>
            </a:extLst>
          </p:cNvPr>
          <p:cNvSpPr>
            <a:spLocks noGrp="1"/>
          </p:cNvSpPr>
          <p:nvPr>
            <p:ph sz="quarter" idx="28"/>
          </p:nvPr>
        </p:nvSpPr>
        <p:spPr>
          <a:xfrm>
            <a:off x="9160293" y="2371880"/>
            <a:ext cx="2922177" cy="2153927"/>
          </a:xfrm>
        </p:spPr>
        <p:txBody>
          <a:bodyPr anchor="ctr"/>
          <a:lstStyle>
            <a:lvl1pPr marL="0" indent="0" algn="ctr">
              <a:buNone/>
              <a:defRPr>
                <a:latin typeface="Montserrat" panose="00000500000000000000" pitchFamily="50" charset="0"/>
              </a:defRPr>
            </a:lvl1pPr>
          </a:lstStyle>
          <a:p>
            <a:pPr lvl="0"/>
            <a:endParaRPr lang="en-US"/>
          </a:p>
        </p:txBody>
      </p:sp>
      <p:sp>
        <p:nvSpPr>
          <p:cNvPr id="4" name="Text Placeholder 3">
            <a:extLst>
              <a:ext uri="{FF2B5EF4-FFF2-40B4-BE49-F238E27FC236}">
                <a16:creationId xmlns:a16="http://schemas.microsoft.com/office/drawing/2014/main" id="{DEE154D5-C0E9-4DCA-A7A4-B4E4386C2A1B}"/>
              </a:ext>
            </a:extLst>
          </p:cNvPr>
          <p:cNvSpPr>
            <a:spLocks noGrp="1"/>
          </p:cNvSpPr>
          <p:nvPr>
            <p:ph type="body" sz="quarter" idx="29"/>
          </p:nvPr>
        </p:nvSpPr>
        <p:spPr>
          <a:xfrm>
            <a:off x="3237582" y="185578"/>
            <a:ext cx="2727325" cy="1985963"/>
          </a:xfrm>
        </p:spPr>
        <p:txBody>
          <a:bodyPr/>
          <a:lstStyle>
            <a:lvl1pPr marL="0" indent="0" algn="ctr">
              <a:buNone/>
              <a:defRPr>
                <a:solidFill>
                  <a:schemeClr val="bg1"/>
                </a:solidFill>
                <a:latin typeface="Montserrat" panose="00000500000000000000" pitchFamily="50" charset="0"/>
              </a:defRPr>
            </a:lvl1pPr>
            <a:lvl2pPr marL="457200" indent="0" algn="ctr">
              <a:buNone/>
              <a:defRPr>
                <a:solidFill>
                  <a:schemeClr val="bg1"/>
                </a:solidFill>
                <a:latin typeface="Montserrat" panose="00000500000000000000" pitchFamily="50" charset="0"/>
              </a:defRPr>
            </a:lvl2pPr>
            <a:lvl3pPr marL="914400" indent="0" algn="ctr">
              <a:buNone/>
              <a:defRPr>
                <a:solidFill>
                  <a:schemeClr val="bg1"/>
                </a:solidFill>
                <a:latin typeface="Montserrat" panose="00000500000000000000" pitchFamily="50" charset="0"/>
              </a:defRPr>
            </a:lvl3pPr>
            <a:lvl4pPr marL="1371600" indent="0" algn="ctr">
              <a:buNone/>
              <a:defRPr>
                <a:solidFill>
                  <a:schemeClr val="bg1"/>
                </a:solidFill>
                <a:latin typeface="Montserrat" panose="00000500000000000000" pitchFamily="50" charset="0"/>
              </a:defRPr>
            </a:lvl4pPr>
            <a:lvl5pPr marL="1828800" indent="0" algn="ctr">
              <a:buNone/>
              <a:defRPr>
                <a:solidFill>
                  <a:schemeClr val="bg1"/>
                </a:solidFill>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1A099150-6292-41A7-890F-B243D1F12A6A}"/>
              </a:ext>
            </a:extLst>
          </p:cNvPr>
          <p:cNvSpPr>
            <a:spLocks noGrp="1"/>
          </p:cNvSpPr>
          <p:nvPr>
            <p:ph type="body" sz="quarter" idx="30"/>
          </p:nvPr>
        </p:nvSpPr>
        <p:spPr>
          <a:xfrm>
            <a:off x="9266961" y="185579"/>
            <a:ext cx="2727325" cy="1985963"/>
          </a:xfrm>
        </p:spPr>
        <p:txBody>
          <a:bodyPr anchor="ctr"/>
          <a:lstStyle>
            <a:lvl1pPr marL="0" indent="0" algn="ctr">
              <a:buNone/>
              <a:defRPr>
                <a:latin typeface="Montserrat" panose="00000500000000000000" pitchFamily="50" charset="0"/>
              </a:defRPr>
            </a:lvl1pPr>
            <a:lvl2pPr marL="457200" indent="0" algn="ctr">
              <a:buNone/>
              <a:defRPr>
                <a:latin typeface="Montserrat" panose="00000500000000000000" pitchFamily="50" charset="0"/>
              </a:defRPr>
            </a:lvl2pPr>
            <a:lvl3pPr marL="914400" indent="0" algn="ctr">
              <a:buNone/>
              <a:defRPr>
                <a:latin typeface="Montserrat" panose="00000500000000000000" pitchFamily="50" charset="0"/>
              </a:defRPr>
            </a:lvl3pPr>
            <a:lvl4pPr marL="1371600" indent="0" algn="ctr">
              <a:buNone/>
              <a:defRPr>
                <a:latin typeface="Montserrat" panose="00000500000000000000" pitchFamily="50" charset="0"/>
              </a:defRPr>
            </a:lvl4pPr>
            <a:lvl5pPr marL="1828800" indent="0" algn="ctr">
              <a:buNone/>
              <a:defRPr>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06887E82-3C4F-4AAD-B689-FE8CE5F5B66E}"/>
              </a:ext>
            </a:extLst>
          </p:cNvPr>
          <p:cNvSpPr>
            <a:spLocks noGrp="1"/>
          </p:cNvSpPr>
          <p:nvPr>
            <p:ph type="body" sz="quarter" idx="31"/>
          </p:nvPr>
        </p:nvSpPr>
        <p:spPr>
          <a:xfrm>
            <a:off x="206956" y="2479519"/>
            <a:ext cx="2727325" cy="1985963"/>
          </a:xfrm>
        </p:spPr>
        <p:txBody>
          <a:bodyPr anchor="ctr"/>
          <a:lstStyle>
            <a:lvl1pPr marL="0" indent="0" algn="ctr">
              <a:buNone/>
              <a:defRPr>
                <a:solidFill>
                  <a:schemeClr val="bg1"/>
                </a:solidFill>
                <a:latin typeface="Montserrat" panose="00000500000000000000" pitchFamily="50" charset="0"/>
              </a:defRPr>
            </a:lvl1pPr>
            <a:lvl2pPr marL="457200" indent="0" algn="ctr">
              <a:buNone/>
              <a:defRPr>
                <a:solidFill>
                  <a:schemeClr val="bg1"/>
                </a:solidFill>
                <a:latin typeface="Montserrat" panose="00000500000000000000" pitchFamily="50" charset="0"/>
              </a:defRPr>
            </a:lvl2pPr>
            <a:lvl3pPr marL="914400" indent="0" algn="ctr">
              <a:buNone/>
              <a:defRPr>
                <a:solidFill>
                  <a:schemeClr val="bg1"/>
                </a:solidFill>
                <a:latin typeface="Montserrat" panose="00000500000000000000" pitchFamily="50" charset="0"/>
              </a:defRPr>
            </a:lvl3pPr>
            <a:lvl4pPr marL="1371600" indent="0" algn="ctr">
              <a:buNone/>
              <a:defRPr>
                <a:solidFill>
                  <a:schemeClr val="bg1"/>
                </a:solidFill>
                <a:latin typeface="Montserrat" panose="00000500000000000000" pitchFamily="50" charset="0"/>
              </a:defRPr>
            </a:lvl4pPr>
            <a:lvl5pPr marL="1828800" indent="0" algn="ctr">
              <a:buNone/>
              <a:defRPr>
                <a:solidFill>
                  <a:schemeClr val="bg1"/>
                </a:solidFill>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BAED1253-2EAC-4A9B-9372-F1A34B2E32B0}"/>
              </a:ext>
            </a:extLst>
          </p:cNvPr>
          <p:cNvSpPr>
            <a:spLocks noGrp="1"/>
          </p:cNvSpPr>
          <p:nvPr>
            <p:ph type="body" sz="quarter" idx="32"/>
          </p:nvPr>
        </p:nvSpPr>
        <p:spPr>
          <a:xfrm>
            <a:off x="3223711" y="4686459"/>
            <a:ext cx="2727325" cy="1985963"/>
          </a:xfrm>
        </p:spPr>
        <p:txBody>
          <a:bodyPr anchor="ctr"/>
          <a:lstStyle>
            <a:lvl1pPr marL="0" indent="0" algn="ctr">
              <a:buNone/>
              <a:defRPr>
                <a:solidFill>
                  <a:schemeClr val="bg1"/>
                </a:solidFill>
                <a:latin typeface="Montserrat" panose="00000500000000000000" pitchFamily="50" charset="0"/>
              </a:defRPr>
            </a:lvl1pPr>
            <a:lvl2pPr marL="457200" indent="0" algn="ctr">
              <a:buNone/>
              <a:defRPr>
                <a:solidFill>
                  <a:schemeClr val="bg1"/>
                </a:solidFill>
                <a:latin typeface="Montserrat" panose="00000500000000000000" pitchFamily="50" charset="0"/>
              </a:defRPr>
            </a:lvl2pPr>
            <a:lvl3pPr marL="914400" indent="0" algn="ctr">
              <a:buNone/>
              <a:defRPr>
                <a:solidFill>
                  <a:schemeClr val="bg1"/>
                </a:solidFill>
                <a:latin typeface="Montserrat" panose="00000500000000000000" pitchFamily="50" charset="0"/>
              </a:defRPr>
            </a:lvl3pPr>
            <a:lvl4pPr marL="1371600" indent="0" algn="ctr">
              <a:buNone/>
              <a:defRPr>
                <a:solidFill>
                  <a:schemeClr val="bg1"/>
                </a:solidFill>
                <a:latin typeface="Montserrat" panose="00000500000000000000" pitchFamily="50" charset="0"/>
              </a:defRPr>
            </a:lvl4pPr>
            <a:lvl5pPr marL="1828800" indent="0" algn="ctr">
              <a:buNone/>
              <a:defRPr>
                <a:solidFill>
                  <a:schemeClr val="bg1"/>
                </a:solidFill>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D9B58984-C961-46E6-8D78-54E4D7427489}"/>
              </a:ext>
            </a:extLst>
          </p:cNvPr>
          <p:cNvSpPr>
            <a:spLocks noGrp="1"/>
          </p:cNvSpPr>
          <p:nvPr>
            <p:ph type="body" sz="quarter" idx="33"/>
          </p:nvPr>
        </p:nvSpPr>
        <p:spPr>
          <a:xfrm>
            <a:off x="9257718" y="4686459"/>
            <a:ext cx="2727325" cy="1985963"/>
          </a:xfrm>
        </p:spPr>
        <p:txBody>
          <a:bodyPr anchor="ctr"/>
          <a:lstStyle>
            <a:lvl1pPr marL="0" indent="0" algn="ctr">
              <a:buNone/>
              <a:defRPr>
                <a:latin typeface="Montserrat" panose="00000500000000000000" pitchFamily="50" charset="0"/>
              </a:defRPr>
            </a:lvl1pPr>
            <a:lvl2pPr marL="457200" indent="0" algn="ctr">
              <a:buNone/>
              <a:defRPr>
                <a:latin typeface="Montserrat" panose="00000500000000000000" pitchFamily="50" charset="0"/>
              </a:defRPr>
            </a:lvl2pPr>
            <a:lvl3pPr marL="914400" indent="0" algn="ctr">
              <a:buNone/>
              <a:defRPr>
                <a:latin typeface="Montserrat" panose="00000500000000000000" pitchFamily="50" charset="0"/>
              </a:defRPr>
            </a:lvl3pPr>
            <a:lvl4pPr marL="1371600" indent="0" algn="ctr">
              <a:buNone/>
              <a:defRPr>
                <a:latin typeface="Montserrat" panose="00000500000000000000" pitchFamily="50" charset="0"/>
              </a:defRPr>
            </a:lvl4pPr>
            <a:lvl5pPr marL="1828800" indent="0" algn="ctr">
              <a:buNone/>
              <a:defRPr>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7399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047B235-D97B-4EAB-B596-08E103B029AB}"/>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830830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311C667-4A13-40F7-BF2D-AC4F072141D8}"/>
              </a:ext>
            </a:extLst>
          </p:cNvPr>
          <p:cNvSpPr>
            <a:spLocks noGrp="1"/>
          </p:cNvSpPr>
          <p:nvPr>
            <p:ph sz="quarter" idx="10"/>
          </p:nvPr>
        </p:nvSpPr>
        <p:spPr>
          <a:xfrm>
            <a:off x="0" y="0"/>
            <a:ext cx="12192000" cy="2253727"/>
          </a:xfrm>
        </p:spPr>
        <p:txBody>
          <a:bodyPr/>
          <a:lstStyle>
            <a:lvl1pPr marL="0" indent="0">
              <a:buNone/>
              <a:defRPr>
                <a:latin typeface="Montserrat" panose="00000500000000000000" pitchFamily="50" charset="0"/>
              </a:defRPr>
            </a:lvl1pPr>
            <a:lvl2pPr marL="457200" indent="0">
              <a:buNone/>
              <a:defRPr>
                <a:latin typeface="Montserrat" panose="00000500000000000000" pitchFamily="50" charset="0"/>
              </a:defRPr>
            </a:lvl2pPr>
            <a:lvl3pPr marL="914400" indent="0">
              <a:buNone/>
              <a:defRPr>
                <a:latin typeface="Montserrat" panose="00000500000000000000" pitchFamily="50" charset="0"/>
              </a:defRPr>
            </a:lvl3pPr>
            <a:lvl4pPr marL="1371600" indent="0">
              <a:buNone/>
              <a:defRPr>
                <a:latin typeface="Montserrat" panose="00000500000000000000" pitchFamily="50" charset="0"/>
              </a:defRPr>
            </a:lvl4pPr>
            <a:lvl5pPr marL="1828800" indent="0">
              <a:buNone/>
              <a:defRPr>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9ECA13D8-4A05-4918-8A73-E94398F4A6EF}"/>
              </a:ext>
            </a:extLst>
          </p:cNvPr>
          <p:cNvSpPr>
            <a:spLocks noGrp="1"/>
          </p:cNvSpPr>
          <p:nvPr>
            <p:ph sz="quarter" idx="11"/>
          </p:nvPr>
        </p:nvSpPr>
        <p:spPr>
          <a:xfrm>
            <a:off x="0" y="2253727"/>
            <a:ext cx="12192000" cy="2253727"/>
          </a:xfrm>
        </p:spPr>
        <p:txBody>
          <a:bodyPr/>
          <a:lstStyle>
            <a:lvl1pPr marL="0" indent="0">
              <a:buNone/>
              <a:defRPr>
                <a:latin typeface="Montserrat" panose="00000500000000000000" pitchFamily="50" charset="0"/>
              </a:defRPr>
            </a:lvl1pPr>
            <a:lvl2pPr marL="457200" indent="0">
              <a:buNone/>
              <a:defRPr>
                <a:latin typeface="Montserrat" panose="00000500000000000000" pitchFamily="50" charset="0"/>
              </a:defRPr>
            </a:lvl2pPr>
            <a:lvl3pPr marL="914400" indent="0">
              <a:buNone/>
              <a:defRPr>
                <a:latin typeface="Montserrat" panose="00000500000000000000" pitchFamily="50" charset="0"/>
              </a:defRPr>
            </a:lvl3pPr>
            <a:lvl4pPr marL="1371600" indent="0">
              <a:buNone/>
              <a:defRPr>
                <a:latin typeface="Montserrat" panose="00000500000000000000" pitchFamily="50" charset="0"/>
              </a:defRPr>
            </a:lvl4pPr>
            <a:lvl5pPr marL="1828800" indent="0">
              <a:buNone/>
              <a:defRPr>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
        <p:nvSpPr>
          <p:cNvPr id="12" name="Content Placeholder 7">
            <a:extLst>
              <a:ext uri="{FF2B5EF4-FFF2-40B4-BE49-F238E27FC236}">
                <a16:creationId xmlns:a16="http://schemas.microsoft.com/office/drawing/2014/main" id="{8FCAF766-C817-44D8-8BE1-B00C6E83B637}"/>
              </a:ext>
            </a:extLst>
          </p:cNvPr>
          <p:cNvSpPr>
            <a:spLocks noGrp="1"/>
          </p:cNvSpPr>
          <p:nvPr>
            <p:ph sz="quarter" idx="12"/>
          </p:nvPr>
        </p:nvSpPr>
        <p:spPr>
          <a:xfrm>
            <a:off x="0" y="4507455"/>
            <a:ext cx="12192000" cy="2350546"/>
          </a:xfrm>
        </p:spPr>
        <p:txBody>
          <a:bodyPr/>
          <a:lstStyle>
            <a:lvl1pPr marL="0" indent="0">
              <a:buNone/>
              <a:defRPr>
                <a:latin typeface="Montserrat" panose="00000500000000000000" pitchFamily="50" charset="0"/>
              </a:defRPr>
            </a:lvl1pPr>
            <a:lvl2pPr marL="457200" indent="0">
              <a:buNone/>
              <a:defRPr>
                <a:latin typeface="Montserrat" panose="00000500000000000000" pitchFamily="50" charset="0"/>
              </a:defRPr>
            </a:lvl2pPr>
            <a:lvl3pPr marL="914400" indent="0">
              <a:buNone/>
              <a:defRPr>
                <a:latin typeface="Montserrat" panose="00000500000000000000" pitchFamily="50" charset="0"/>
              </a:defRPr>
            </a:lvl3pPr>
            <a:lvl4pPr marL="1371600" indent="0">
              <a:buNone/>
              <a:defRPr>
                <a:latin typeface="Montserrat" panose="00000500000000000000" pitchFamily="50" charset="0"/>
              </a:defRPr>
            </a:lvl4pPr>
            <a:lvl5pPr marL="1828800" indent="0">
              <a:buNone/>
              <a:defRPr>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346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grpId="0"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additive="base">
                                        <p:cTn id="28"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2" fill="hold" grpId="0" nodeType="after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 calcmode="lin" valueType="num">
                                      <p:cBhvr additive="base">
                                        <p:cTn id="33" dur="500" fill="hold"/>
                                        <p:tgtEl>
                                          <p:spTgt spid="11">
                                            <p:txEl>
                                              <p:pRg st="1" end="1"/>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2" fill="hold" grpId="0" nodeType="after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anim calcmode="lin" valueType="num">
                                      <p:cBhvr additive="base">
                                        <p:cTn id="38"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anim calcmode="lin" valueType="num">
                                      <p:cBhvr additive="base">
                                        <p:cTn id="43" dur="500" fill="hold"/>
                                        <p:tgtEl>
                                          <p:spTgt spid="11">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2" fill="hold" grpId="0" nodeType="afterEffect">
                                  <p:stCondLst>
                                    <p:cond delay="0"/>
                                  </p:stCondLst>
                                  <p:childTnLst>
                                    <p:set>
                                      <p:cBhvr>
                                        <p:cTn id="47" dur="1" fill="hold">
                                          <p:stCondLst>
                                            <p:cond delay="0"/>
                                          </p:stCondLst>
                                        </p:cTn>
                                        <p:tgtEl>
                                          <p:spTgt spid="11">
                                            <p:txEl>
                                              <p:pRg st="4" end="4"/>
                                            </p:txEl>
                                          </p:spTgt>
                                        </p:tgtEl>
                                        <p:attrNameLst>
                                          <p:attrName>style.visibility</p:attrName>
                                        </p:attrNameLst>
                                      </p:cBhvr>
                                      <p:to>
                                        <p:strVal val="visible"/>
                                      </p:to>
                                    </p:set>
                                    <p:anim calcmode="lin" valueType="num">
                                      <p:cBhvr additive="base">
                                        <p:cTn id="48"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par>
                          <p:cTn id="50" fill="hold">
                            <p:stCondLst>
                              <p:cond delay="3000"/>
                            </p:stCondLst>
                            <p:childTnLst>
                              <p:par>
                                <p:cTn id="51" presetID="2" presetClass="entr" presetSubtype="8" fill="hold" grpId="0" nodeType="after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 calcmode="lin" valueType="num">
                                      <p:cBhvr additive="base">
                                        <p:cTn id="53"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55" fill="hold">
                            <p:stCondLst>
                              <p:cond delay="3500"/>
                            </p:stCondLst>
                            <p:childTnLst>
                              <p:par>
                                <p:cTn id="56" presetID="2" presetClass="entr" presetSubtype="8" fill="hold" grpId="0" nodeType="afterEffect">
                                  <p:stCondLst>
                                    <p:cond delay="0"/>
                                  </p:stCondLst>
                                  <p:childTnLst>
                                    <p:set>
                                      <p:cBhvr>
                                        <p:cTn id="57" dur="1" fill="hold">
                                          <p:stCondLst>
                                            <p:cond delay="0"/>
                                          </p:stCondLst>
                                        </p:cTn>
                                        <p:tgtEl>
                                          <p:spTgt spid="12">
                                            <p:txEl>
                                              <p:pRg st="1" end="1"/>
                                            </p:txEl>
                                          </p:spTgt>
                                        </p:tgtEl>
                                        <p:attrNameLst>
                                          <p:attrName>style.visibility</p:attrName>
                                        </p:attrNameLst>
                                      </p:cBhvr>
                                      <p:to>
                                        <p:strVal val="visible"/>
                                      </p:to>
                                    </p:set>
                                    <p:anim calcmode="lin" valueType="num">
                                      <p:cBhvr additive="base">
                                        <p:cTn id="58"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par>
                          <p:cTn id="60" fill="hold">
                            <p:stCondLst>
                              <p:cond delay="4000"/>
                            </p:stCondLst>
                            <p:childTnLst>
                              <p:par>
                                <p:cTn id="61" presetID="2" presetClass="entr" presetSubtype="8" fill="hold" grpId="0" nodeType="afterEffect">
                                  <p:stCondLst>
                                    <p:cond delay="0"/>
                                  </p:stCondLst>
                                  <p:childTnLst>
                                    <p:set>
                                      <p:cBhvr>
                                        <p:cTn id="62" dur="1" fill="hold">
                                          <p:stCondLst>
                                            <p:cond delay="0"/>
                                          </p:stCondLst>
                                        </p:cTn>
                                        <p:tgtEl>
                                          <p:spTgt spid="12">
                                            <p:txEl>
                                              <p:pRg st="2" end="2"/>
                                            </p:txEl>
                                          </p:spTgt>
                                        </p:tgtEl>
                                        <p:attrNameLst>
                                          <p:attrName>style.visibility</p:attrName>
                                        </p:attrNameLst>
                                      </p:cBhvr>
                                      <p:to>
                                        <p:strVal val="visible"/>
                                      </p:to>
                                    </p:set>
                                    <p:anim calcmode="lin" valueType="num">
                                      <p:cBhvr additive="base">
                                        <p:cTn id="63"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par>
                          <p:cTn id="65" fill="hold">
                            <p:stCondLst>
                              <p:cond delay="4500"/>
                            </p:stCondLst>
                            <p:childTnLst>
                              <p:par>
                                <p:cTn id="66" presetID="2" presetClass="entr" presetSubtype="8" fill="hold" grpId="0" nodeType="afterEffect">
                                  <p:stCondLst>
                                    <p:cond delay="0"/>
                                  </p:stCondLst>
                                  <p:childTnLst>
                                    <p:set>
                                      <p:cBhvr>
                                        <p:cTn id="67" dur="1" fill="hold">
                                          <p:stCondLst>
                                            <p:cond delay="0"/>
                                          </p:stCondLst>
                                        </p:cTn>
                                        <p:tgtEl>
                                          <p:spTgt spid="12">
                                            <p:txEl>
                                              <p:pRg st="3" end="3"/>
                                            </p:txEl>
                                          </p:spTgt>
                                        </p:tgtEl>
                                        <p:attrNameLst>
                                          <p:attrName>style.visibility</p:attrName>
                                        </p:attrNameLst>
                                      </p:cBhvr>
                                      <p:to>
                                        <p:strVal val="visible"/>
                                      </p:to>
                                    </p:set>
                                    <p:anim calcmode="lin" valueType="num">
                                      <p:cBhvr additive="base">
                                        <p:cTn id="68"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par>
                          <p:cTn id="70" fill="hold">
                            <p:stCondLst>
                              <p:cond delay="5000"/>
                            </p:stCondLst>
                            <p:childTnLst>
                              <p:par>
                                <p:cTn id="71" presetID="2" presetClass="entr" presetSubtype="8" fill="hold" grpId="0" nodeType="afterEffect">
                                  <p:stCondLst>
                                    <p:cond delay="0"/>
                                  </p:stCondLst>
                                  <p:childTnLst>
                                    <p:set>
                                      <p:cBhvr>
                                        <p:cTn id="72" dur="1" fill="hold">
                                          <p:stCondLst>
                                            <p:cond delay="0"/>
                                          </p:stCondLst>
                                        </p:cTn>
                                        <p:tgtEl>
                                          <p:spTgt spid="12">
                                            <p:txEl>
                                              <p:pRg st="4" end="4"/>
                                            </p:txEl>
                                          </p:spTgt>
                                        </p:tgtEl>
                                        <p:attrNameLst>
                                          <p:attrName>style.visibility</p:attrName>
                                        </p:attrNameLst>
                                      </p:cBhvr>
                                      <p:to>
                                        <p:strVal val="visible"/>
                                      </p:to>
                                    </p:set>
                                    <p:anim calcmode="lin" valueType="num">
                                      <p:cBhvr additive="base">
                                        <p:cTn id="73"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2"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AA101-BE36-4E50-ADC1-2C5C16FD1B6E}"/>
              </a:ext>
            </a:extLst>
          </p:cNvPr>
          <p:cNvSpPr>
            <a:spLocks noGrp="1"/>
          </p:cNvSpPr>
          <p:nvPr>
            <p:ph type="dt" sz="half" idx="10"/>
          </p:nvPr>
        </p:nvSpPr>
        <p:spPr/>
        <p:txBody>
          <a:bodyPr/>
          <a:lstStyle/>
          <a:p>
            <a:fld id="{6281D400-3023-4E90-B5D6-FE380807FEBA}" type="datetimeFigureOut">
              <a:rPr lang="en-US" smtClean="0"/>
              <a:t>5/5/2022</a:t>
            </a:fld>
            <a:endParaRPr lang="en-US"/>
          </a:p>
        </p:txBody>
      </p:sp>
      <p:sp>
        <p:nvSpPr>
          <p:cNvPr id="4" name="Footer Placeholder 3">
            <a:extLst>
              <a:ext uri="{FF2B5EF4-FFF2-40B4-BE49-F238E27FC236}">
                <a16:creationId xmlns:a16="http://schemas.microsoft.com/office/drawing/2014/main" id="{B4EE6B6D-CC08-4CF3-AFAD-97418B6C13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7990F7-8E2F-4C13-9266-068CC47161FC}"/>
              </a:ext>
            </a:extLst>
          </p:cNvPr>
          <p:cNvSpPr>
            <a:spLocks noGrp="1"/>
          </p:cNvSpPr>
          <p:nvPr>
            <p:ph type="sldNum" sz="quarter" idx="12"/>
          </p:nvPr>
        </p:nvSpPr>
        <p:spPr/>
        <p:txBody>
          <a:bodyPr/>
          <a:lstStyle/>
          <a:p>
            <a:fld id="{8B56F49C-FB0B-49C5-B3D6-4B6C3ED2402E}" type="slidenum">
              <a:rPr lang="en-US" smtClean="0"/>
              <a:t>‹#›</a:t>
            </a:fld>
            <a:endParaRPr lang="en-US"/>
          </a:p>
        </p:txBody>
      </p:sp>
      <p:pic>
        <p:nvPicPr>
          <p:cNvPr id="7" name="Picture 6" descr="A close up of a person&#10;&#10;Description automatically generated">
            <a:extLst>
              <a:ext uri="{FF2B5EF4-FFF2-40B4-BE49-F238E27FC236}">
                <a16:creationId xmlns:a16="http://schemas.microsoft.com/office/drawing/2014/main" id="{F74BBD58-74A7-4542-B331-7F6492C575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105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1E8598-12CB-436E-8678-88FAE601F6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DABC1-3633-4F2D-A0C6-FA60E3A6B1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FBABD-EBF1-4287-B04E-3615622F83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1D400-3023-4E90-B5D6-FE380807FEBA}" type="datetimeFigureOut">
              <a:rPr lang="en-US" smtClean="0"/>
              <a:t>5/5/2022</a:t>
            </a:fld>
            <a:endParaRPr lang="en-US"/>
          </a:p>
        </p:txBody>
      </p:sp>
      <p:sp>
        <p:nvSpPr>
          <p:cNvPr id="5" name="Footer Placeholder 4">
            <a:extLst>
              <a:ext uri="{FF2B5EF4-FFF2-40B4-BE49-F238E27FC236}">
                <a16:creationId xmlns:a16="http://schemas.microsoft.com/office/drawing/2014/main" id="{49608F88-BE6C-465D-83A6-70C01B9C16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C38659-A32D-4AD1-A67B-2325139D10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6F49C-FB0B-49C5-B3D6-4B6C3ED2402E}" type="slidenum">
              <a:rPr lang="en-US" smtClean="0"/>
              <a:t>‹#›</a:t>
            </a:fld>
            <a:endParaRPr lang="en-US"/>
          </a:p>
        </p:txBody>
      </p:sp>
    </p:spTree>
    <p:extLst>
      <p:ext uri="{BB962C8B-B14F-4D97-AF65-F5344CB8AC3E}">
        <p14:creationId xmlns:p14="http://schemas.microsoft.com/office/powerpoint/2010/main" val="1272748931"/>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81" r:id="rId3"/>
    <p:sldLayoutId id="2147483695" r:id="rId4"/>
    <p:sldLayoutId id="2147483682" r:id="rId5"/>
    <p:sldLayoutId id="2147483692" r:id="rId6"/>
    <p:sldLayoutId id="2147483688" r:id="rId7"/>
    <p:sldLayoutId id="2147483689" r:id="rId8"/>
    <p:sldLayoutId id="2147483698" r:id="rId9"/>
    <p:sldLayoutId id="2147483701" r:id="rId10"/>
    <p:sldLayoutId id="2147483703" r:id="rId11"/>
    <p:sldLayoutId id="2147483705" r:id="rId12"/>
    <p:sldLayoutId id="21474837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brightsignmobile.iotbillingportal.com/" TargetMode="External"/><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jpeg"/><Relationship Id="rId1" Type="http://schemas.openxmlformats.org/officeDocument/2006/relationships/slideLayout" Target="../slideLayouts/slideLayout9.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0.svg"/><Relationship Id="rId2" Type="http://schemas.openxmlformats.org/officeDocument/2006/relationships/notesSlide" Target="../notesSlides/notesSlide4.xml"/><Relationship Id="rId16"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8.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48.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CE5A2D-F386-42D2-B65E-3BF3D00AC5C3}"/>
              </a:ext>
            </a:extLst>
          </p:cNvPr>
          <p:cNvSpPr txBox="1"/>
          <p:nvPr/>
        </p:nvSpPr>
        <p:spPr>
          <a:xfrm>
            <a:off x="8534400" y="3233737"/>
            <a:ext cx="3609975" cy="461665"/>
          </a:xfrm>
          <a:prstGeom prst="rect">
            <a:avLst/>
          </a:prstGeom>
          <a:noFill/>
        </p:spPr>
        <p:txBody>
          <a:bodyPr wrap="square" lIns="91440" tIns="45720" rIns="91440" bIns="45720" rtlCol="0" anchor="t">
            <a:spAutoFit/>
          </a:bodyPr>
          <a:lstStyle/>
          <a:p>
            <a:pPr algn="ctr"/>
            <a:r>
              <a:rPr lang="en-US" sz="240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Product Informational</a:t>
            </a:r>
            <a:endParaRPr lang="en-US" sz="3600">
              <a:effectLst>
                <a:outerShdw blurRad="38100" dist="38100" dir="2700000" algn="tl">
                  <a:srgbClr val="000000">
                    <a:alpha val="43137"/>
                  </a:srgbClr>
                </a:outerShdw>
              </a:effectLst>
            </a:endParaRPr>
          </a:p>
        </p:txBody>
      </p:sp>
      <p:cxnSp>
        <p:nvCxnSpPr>
          <p:cNvPr id="4" name="Straight Connector 3">
            <a:extLst>
              <a:ext uri="{FF2B5EF4-FFF2-40B4-BE49-F238E27FC236}">
                <a16:creationId xmlns:a16="http://schemas.microsoft.com/office/drawing/2014/main" id="{85001B01-B8FB-4D91-B92C-13033F395072}"/>
              </a:ext>
            </a:extLst>
          </p:cNvPr>
          <p:cNvCxnSpPr/>
          <p:nvPr/>
        </p:nvCxnSpPr>
        <p:spPr>
          <a:xfrm>
            <a:off x="8505824" y="3214687"/>
            <a:ext cx="3667125" cy="0"/>
          </a:xfrm>
          <a:prstGeom prst="line">
            <a:avLst/>
          </a:prstGeom>
        </p:spPr>
        <p:style>
          <a:lnRef idx="1">
            <a:schemeClr val="accent3"/>
          </a:lnRef>
          <a:fillRef idx="0">
            <a:schemeClr val="accent3"/>
          </a:fillRef>
          <a:effectRef idx="0">
            <a:schemeClr val="accent3"/>
          </a:effectRef>
          <a:fontRef idx="minor">
            <a:schemeClr val="tx1"/>
          </a:fontRef>
        </p:style>
      </p:cxnSp>
      <p:sp>
        <p:nvSpPr>
          <p:cNvPr id="5" name="Rectangle 4">
            <a:extLst>
              <a:ext uri="{FF2B5EF4-FFF2-40B4-BE49-F238E27FC236}">
                <a16:creationId xmlns:a16="http://schemas.microsoft.com/office/drawing/2014/main" id="{56649752-44F6-49CE-AEA1-AD080AB486D1}"/>
              </a:ext>
            </a:extLst>
          </p:cNvPr>
          <p:cNvSpPr/>
          <p:nvPr/>
        </p:nvSpPr>
        <p:spPr>
          <a:xfrm>
            <a:off x="845821" y="709614"/>
            <a:ext cx="5806440" cy="4502466"/>
          </a:xfrm>
          <a:prstGeom prst="rect">
            <a:avLst/>
          </a:prstGeom>
          <a:solidFill>
            <a:srgbClr val="250858">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273E771-D74B-4F3E-849D-0DD61A10E741}"/>
              </a:ext>
            </a:extLst>
          </p:cNvPr>
          <p:cNvSpPr txBox="1"/>
          <p:nvPr/>
        </p:nvSpPr>
        <p:spPr>
          <a:xfrm>
            <a:off x="845821" y="4062952"/>
            <a:ext cx="5806440" cy="725711"/>
          </a:xfrm>
          <a:prstGeom prst="rect">
            <a:avLst/>
          </a:prstGeom>
          <a:noFill/>
        </p:spPr>
        <p:txBody>
          <a:bodyPr wrap="square" lIns="91440" tIns="45720" rIns="91440" bIns="45720" rtlCol="0" anchor="t">
            <a:spAutoFit/>
          </a:bodyPr>
          <a:lstStyle/>
          <a:p>
            <a:pPr marL="0" lvl="1" algn="ctr">
              <a:lnSpc>
                <a:spcPts val="2400"/>
              </a:lnSpc>
              <a:spcBef>
                <a:spcPts val="0"/>
              </a:spcBef>
            </a:pPr>
            <a:r>
              <a:rPr lang="en-US" sz="2200" dirty="0">
                <a:solidFill>
                  <a:srgbClr val="F48377"/>
                </a:solidFill>
              </a:rPr>
              <a:t>Universal connectivity with</a:t>
            </a:r>
            <a:br>
              <a:rPr lang="en-US" sz="2200" dirty="0">
                <a:solidFill>
                  <a:srgbClr val="F48377"/>
                </a:solidFill>
              </a:rPr>
            </a:br>
            <a:r>
              <a:rPr lang="en-US" sz="2200" dirty="0">
                <a:solidFill>
                  <a:srgbClr val="F48377"/>
                </a:solidFill>
              </a:rPr>
              <a:t>low-cost plans built for signage</a:t>
            </a:r>
          </a:p>
        </p:txBody>
      </p:sp>
      <p:grpSp>
        <p:nvGrpSpPr>
          <p:cNvPr id="11" name="Group 10">
            <a:extLst>
              <a:ext uri="{FF2B5EF4-FFF2-40B4-BE49-F238E27FC236}">
                <a16:creationId xmlns:a16="http://schemas.microsoft.com/office/drawing/2014/main" id="{AE88A319-4762-407D-97D0-406C082162C6}"/>
              </a:ext>
            </a:extLst>
          </p:cNvPr>
          <p:cNvGrpSpPr/>
          <p:nvPr/>
        </p:nvGrpSpPr>
        <p:grpSpPr>
          <a:xfrm>
            <a:off x="1460940" y="978632"/>
            <a:ext cx="4576203" cy="2341343"/>
            <a:chOff x="1460940" y="1009317"/>
            <a:chExt cx="4576203" cy="2341343"/>
          </a:xfrm>
        </p:grpSpPr>
        <p:pic>
          <p:nvPicPr>
            <p:cNvPr id="9" name="Picture 8" descr="A screenshot of a computer&#10;&#10;Description automatically generated with medium confidence">
              <a:extLst>
                <a:ext uri="{FF2B5EF4-FFF2-40B4-BE49-F238E27FC236}">
                  <a16:creationId xmlns:a16="http://schemas.microsoft.com/office/drawing/2014/main" id="{365D70EC-5120-49A9-B865-331A08571D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0940" y="2633134"/>
              <a:ext cx="4576203" cy="717526"/>
            </a:xfrm>
            <a:prstGeom prst="rect">
              <a:avLst/>
            </a:prstGeom>
          </p:spPr>
        </p:pic>
        <p:pic>
          <p:nvPicPr>
            <p:cNvPr id="7" name="Graphic 6" descr="Cell Tower with solid fill">
              <a:extLst>
                <a:ext uri="{FF2B5EF4-FFF2-40B4-BE49-F238E27FC236}">
                  <a16:creationId xmlns:a16="http://schemas.microsoft.com/office/drawing/2014/main" id="{FA236639-440C-4AC3-9E2E-CB97FCA4AD8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66114" y="1054277"/>
              <a:ext cx="1365855" cy="1365855"/>
            </a:xfrm>
            <a:prstGeom prst="rect">
              <a:avLst/>
            </a:prstGeom>
          </p:spPr>
        </p:pic>
        <p:sp>
          <p:nvSpPr>
            <p:cNvPr id="8" name="TextBox 7">
              <a:extLst>
                <a:ext uri="{FF2B5EF4-FFF2-40B4-BE49-F238E27FC236}">
                  <a16:creationId xmlns:a16="http://schemas.microsoft.com/office/drawing/2014/main" id="{074397F7-946B-407E-BB42-8A1EACFDBAB4}"/>
                </a:ext>
              </a:extLst>
            </p:cNvPr>
            <p:cNvSpPr txBox="1"/>
            <p:nvPr/>
          </p:nvSpPr>
          <p:spPr>
            <a:xfrm>
              <a:off x="3510835" y="1009317"/>
              <a:ext cx="476412" cy="400110"/>
            </a:xfrm>
            <a:prstGeom prst="rect">
              <a:avLst/>
            </a:prstGeom>
            <a:noFill/>
          </p:spPr>
          <p:txBody>
            <a:bodyPr wrap="none" rtlCol="0">
              <a:spAutoFit/>
            </a:bodyPr>
            <a:lstStyle/>
            <a:p>
              <a:r>
                <a:rPr lang="en-US" sz="2000" b="1">
                  <a:solidFill>
                    <a:srgbClr val="F48377"/>
                  </a:solidFill>
                </a:rPr>
                <a:t>4G</a:t>
              </a:r>
            </a:p>
          </p:txBody>
        </p:sp>
      </p:grpSp>
      <p:pic>
        <p:nvPicPr>
          <p:cNvPr id="12" name="Picture 11" descr="Logo&#10;&#10;Description automatically generated">
            <a:extLst>
              <a:ext uri="{FF2B5EF4-FFF2-40B4-BE49-F238E27FC236}">
                <a16:creationId xmlns:a16="http://schemas.microsoft.com/office/drawing/2014/main" id="{D9C61054-D99C-434E-9E15-A5C9AB80DA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62334" y="3350660"/>
            <a:ext cx="4173415" cy="622110"/>
          </a:xfrm>
          <a:prstGeom prst="rect">
            <a:avLst/>
          </a:prstGeom>
        </p:spPr>
      </p:pic>
      <p:sp>
        <p:nvSpPr>
          <p:cNvPr id="13" name="TextBox 12">
            <a:extLst>
              <a:ext uri="{FF2B5EF4-FFF2-40B4-BE49-F238E27FC236}">
                <a16:creationId xmlns:a16="http://schemas.microsoft.com/office/drawing/2014/main" id="{EF184E8A-6731-48F3-8D3C-99B3E2A38032}"/>
              </a:ext>
            </a:extLst>
          </p:cNvPr>
          <p:cNvSpPr txBox="1"/>
          <p:nvPr/>
        </p:nvSpPr>
        <p:spPr>
          <a:xfrm>
            <a:off x="9370497" y="6335125"/>
            <a:ext cx="2615007" cy="338554"/>
          </a:xfrm>
          <a:prstGeom prst="rect">
            <a:avLst/>
          </a:prstGeom>
          <a:noFill/>
        </p:spPr>
        <p:txBody>
          <a:bodyPr wrap="square" lIns="91440" tIns="45720" rIns="91440" bIns="45720" rtlCol="0" anchor="t">
            <a:spAutoFit/>
          </a:bodyPr>
          <a:lstStyle/>
          <a:p>
            <a:pPr algn="ctr"/>
            <a:r>
              <a:rPr lang="en-US" sz="1600" dirty="0">
                <a:effectLst>
                  <a:outerShdw blurRad="38100" dist="38100" dir="2700000" algn="tl">
                    <a:srgbClr val="000000">
                      <a:alpha val="43137"/>
                    </a:srgbClr>
                  </a:outerShdw>
                </a:effectLst>
                <a:latin typeface="Calibri"/>
                <a:cs typeface="Times New Roman"/>
              </a:rPr>
              <a:t>May 5, 2022</a:t>
            </a:r>
            <a:endParaRPr lang="en-US" sz="1600" dirty="0">
              <a:effectLst>
                <a:outerShdw blurRad="38100" dist="38100" dir="2700000" algn="tl">
                  <a:srgbClr val="000000">
                    <a:alpha val="43137"/>
                  </a:srgbClr>
                </a:outerShdw>
              </a:effectLst>
              <a:cs typeface="Times New Roman"/>
            </a:endParaRPr>
          </a:p>
        </p:txBody>
      </p:sp>
      <p:sp>
        <p:nvSpPr>
          <p:cNvPr id="3" name="Oval 2">
            <a:extLst>
              <a:ext uri="{FF2B5EF4-FFF2-40B4-BE49-F238E27FC236}">
                <a16:creationId xmlns:a16="http://schemas.microsoft.com/office/drawing/2014/main" id="{22185CCC-0DC1-4499-8350-77B1FF3154DB}"/>
              </a:ext>
            </a:extLst>
          </p:cNvPr>
          <p:cNvSpPr/>
          <p:nvPr/>
        </p:nvSpPr>
        <p:spPr>
          <a:xfrm>
            <a:off x="9056914" y="4788663"/>
            <a:ext cx="3025557" cy="1451499"/>
          </a:xfrm>
          <a:prstGeom prst="ellipse">
            <a:avLst/>
          </a:prstGeom>
          <a:effectLst>
            <a:softEdge rad="1270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cap="small" dirty="0">
                <a:solidFill>
                  <a:schemeClr val="bg1"/>
                </a:solidFill>
              </a:rPr>
              <a:t>Currently Available in the USA, Canada &amp; Europe</a:t>
            </a:r>
          </a:p>
        </p:txBody>
      </p:sp>
    </p:spTree>
    <p:extLst>
      <p:ext uri="{BB962C8B-B14F-4D97-AF65-F5344CB8AC3E}">
        <p14:creationId xmlns:p14="http://schemas.microsoft.com/office/powerpoint/2010/main" val="21068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FAAAB202-93DD-4940-9AFC-E99A23F7FFD9}"/>
              </a:ext>
            </a:extLst>
          </p:cNvPr>
          <p:cNvSpPr txBox="1">
            <a:spLocks/>
          </p:cNvSpPr>
          <p:nvPr/>
        </p:nvSpPr>
        <p:spPr>
          <a:xfrm>
            <a:off x="1" y="176760"/>
            <a:ext cx="5904440" cy="712240"/>
          </a:xfrm>
          <a:prstGeom prst="rect">
            <a:avLst/>
          </a:prstGeom>
          <a:solidFill>
            <a:schemeClr val="tx1"/>
          </a:solidFill>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600" b="1" dirty="0">
                <a:solidFill>
                  <a:schemeClr val="bg1"/>
                </a:solidFill>
                <a:latin typeface="+mj-lt"/>
              </a:rPr>
              <a:t>   USA Coverage by Generation</a:t>
            </a:r>
          </a:p>
        </p:txBody>
      </p:sp>
      <p:grpSp>
        <p:nvGrpSpPr>
          <p:cNvPr id="11" name="Group 10">
            <a:extLst>
              <a:ext uri="{FF2B5EF4-FFF2-40B4-BE49-F238E27FC236}">
                <a16:creationId xmlns:a16="http://schemas.microsoft.com/office/drawing/2014/main" id="{2E70AF27-19E8-4CAC-9275-541E1D36E117}"/>
              </a:ext>
            </a:extLst>
          </p:cNvPr>
          <p:cNvGrpSpPr/>
          <p:nvPr/>
        </p:nvGrpSpPr>
        <p:grpSpPr>
          <a:xfrm>
            <a:off x="126907" y="2164224"/>
            <a:ext cx="5777534" cy="2614115"/>
            <a:chOff x="6224752" y="2121942"/>
            <a:chExt cx="5777534" cy="2614115"/>
          </a:xfrm>
        </p:grpSpPr>
        <p:pic>
          <p:nvPicPr>
            <p:cNvPr id="7" name="Picture 6" descr="Map&#10;&#10;Description automatically generated">
              <a:extLst>
                <a:ext uri="{FF2B5EF4-FFF2-40B4-BE49-F238E27FC236}">
                  <a16:creationId xmlns:a16="http://schemas.microsoft.com/office/drawing/2014/main" id="{823BD444-BE69-4636-98F9-E00A06EF1104}"/>
                </a:ext>
              </a:extLst>
            </p:cNvPr>
            <p:cNvPicPr>
              <a:picLocks noChangeAspect="1"/>
            </p:cNvPicPr>
            <p:nvPr/>
          </p:nvPicPr>
          <p:blipFill rotWithShape="1">
            <a:blip r:embed="rId2">
              <a:extLst>
                <a:ext uri="{28A0092B-C50C-407E-A947-70E740481C1C}">
                  <a14:useLocalDpi xmlns:a14="http://schemas.microsoft.com/office/drawing/2010/main" val="0"/>
                </a:ext>
              </a:extLst>
            </a:blip>
            <a:srcRect l="6070"/>
            <a:stretch/>
          </p:blipFill>
          <p:spPr>
            <a:xfrm>
              <a:off x="6224752" y="2121942"/>
              <a:ext cx="5777534" cy="2614115"/>
            </a:xfrm>
            <a:prstGeom prst="rect">
              <a:avLst/>
            </a:prstGeom>
            <a:ln>
              <a:noFill/>
            </a:ln>
            <a:effectLst>
              <a:outerShdw blurRad="292100" dist="139700" dir="2700000" algn="tl" rotWithShape="0">
                <a:srgbClr val="333333">
                  <a:alpha val="65000"/>
                </a:srgbClr>
              </a:outerShdw>
            </a:effectLst>
          </p:spPr>
        </p:pic>
        <p:sp>
          <p:nvSpPr>
            <p:cNvPr id="19" name="Text Placeholder 23">
              <a:extLst>
                <a:ext uri="{FF2B5EF4-FFF2-40B4-BE49-F238E27FC236}">
                  <a16:creationId xmlns:a16="http://schemas.microsoft.com/office/drawing/2014/main" id="{AC323E33-4EDE-46C5-9859-D057DCCB39F9}"/>
                </a:ext>
              </a:extLst>
            </p:cNvPr>
            <p:cNvSpPr txBox="1">
              <a:spLocks/>
            </p:cNvSpPr>
            <p:nvPr/>
          </p:nvSpPr>
          <p:spPr>
            <a:xfrm>
              <a:off x="11074072" y="3825124"/>
              <a:ext cx="773799" cy="746877"/>
            </a:xfrm>
            <a:prstGeom prst="ellipse">
              <a:avLst/>
            </a:prstGeom>
            <a:solidFill>
              <a:schemeClr val="tx1"/>
            </a:solidFill>
            <a:ln w="38100">
              <a:solidFill>
                <a:schemeClr val="accent2"/>
              </a:solidFill>
            </a:ln>
          </p:spPr>
          <p:txBody>
            <a:bodyPr lIns="0" tIns="0" rIns="0"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b="1" dirty="0">
                  <a:solidFill>
                    <a:schemeClr val="bg1"/>
                  </a:solidFill>
                  <a:latin typeface="+mj-lt"/>
                </a:rPr>
                <a:t>4G</a:t>
              </a:r>
            </a:p>
          </p:txBody>
        </p:sp>
      </p:grpSp>
      <p:grpSp>
        <p:nvGrpSpPr>
          <p:cNvPr id="12" name="Group 11">
            <a:extLst>
              <a:ext uri="{FF2B5EF4-FFF2-40B4-BE49-F238E27FC236}">
                <a16:creationId xmlns:a16="http://schemas.microsoft.com/office/drawing/2014/main" id="{DE44C02C-C3ED-40A0-8ECF-5A3CD83E9D60}"/>
              </a:ext>
            </a:extLst>
          </p:cNvPr>
          <p:cNvGrpSpPr/>
          <p:nvPr/>
        </p:nvGrpSpPr>
        <p:grpSpPr>
          <a:xfrm>
            <a:off x="6237289" y="633585"/>
            <a:ext cx="5777532" cy="2614115"/>
            <a:chOff x="174474" y="704131"/>
            <a:chExt cx="5777532" cy="2614115"/>
          </a:xfrm>
        </p:grpSpPr>
        <p:pic>
          <p:nvPicPr>
            <p:cNvPr id="5" name="Picture 4" descr="Map&#10;&#10;Description automatically generated">
              <a:extLst>
                <a:ext uri="{FF2B5EF4-FFF2-40B4-BE49-F238E27FC236}">
                  <a16:creationId xmlns:a16="http://schemas.microsoft.com/office/drawing/2014/main" id="{928432DF-520E-4375-BDB5-0224458AA55D}"/>
                </a:ext>
              </a:extLst>
            </p:cNvPr>
            <p:cNvPicPr>
              <a:picLocks noChangeAspect="1"/>
            </p:cNvPicPr>
            <p:nvPr/>
          </p:nvPicPr>
          <p:blipFill rotWithShape="1">
            <a:blip r:embed="rId3">
              <a:extLst>
                <a:ext uri="{28A0092B-C50C-407E-A947-70E740481C1C}">
                  <a14:useLocalDpi xmlns:a14="http://schemas.microsoft.com/office/drawing/2010/main" val="0"/>
                </a:ext>
              </a:extLst>
            </a:blip>
            <a:srcRect l="6070"/>
            <a:stretch/>
          </p:blipFill>
          <p:spPr>
            <a:xfrm>
              <a:off x="174474" y="704131"/>
              <a:ext cx="5777532" cy="2614115"/>
            </a:xfrm>
            <a:prstGeom prst="rect">
              <a:avLst/>
            </a:prstGeom>
            <a:ln>
              <a:noFill/>
            </a:ln>
            <a:effectLst>
              <a:outerShdw blurRad="292100" dist="139700" dir="2700000" algn="tl" rotWithShape="0">
                <a:srgbClr val="333333">
                  <a:alpha val="65000"/>
                </a:srgbClr>
              </a:outerShdw>
            </a:effectLst>
          </p:spPr>
        </p:pic>
        <p:sp>
          <p:nvSpPr>
            <p:cNvPr id="21" name="Text Placeholder 23">
              <a:extLst>
                <a:ext uri="{FF2B5EF4-FFF2-40B4-BE49-F238E27FC236}">
                  <a16:creationId xmlns:a16="http://schemas.microsoft.com/office/drawing/2014/main" id="{FC6F897E-B093-4686-BEAC-0CF310B10416}"/>
                </a:ext>
              </a:extLst>
            </p:cNvPr>
            <p:cNvSpPr txBox="1">
              <a:spLocks/>
            </p:cNvSpPr>
            <p:nvPr/>
          </p:nvSpPr>
          <p:spPr>
            <a:xfrm>
              <a:off x="5022538" y="2345369"/>
              <a:ext cx="773799" cy="746877"/>
            </a:xfrm>
            <a:prstGeom prst="ellipse">
              <a:avLst/>
            </a:prstGeom>
            <a:solidFill>
              <a:schemeClr val="tx1"/>
            </a:solidFill>
            <a:ln w="38100">
              <a:solidFill>
                <a:schemeClr val="accent2"/>
              </a:solidFill>
            </a:ln>
          </p:spPr>
          <p:txBody>
            <a:bodyPr lIns="0" tIns="0" rIns="0"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b="1" dirty="0">
                  <a:solidFill>
                    <a:schemeClr val="bg1"/>
                  </a:solidFill>
                  <a:latin typeface="+mj-lt"/>
                </a:rPr>
                <a:t>3G</a:t>
              </a:r>
            </a:p>
          </p:txBody>
        </p:sp>
      </p:grpSp>
      <p:grpSp>
        <p:nvGrpSpPr>
          <p:cNvPr id="13" name="Group 12">
            <a:extLst>
              <a:ext uri="{FF2B5EF4-FFF2-40B4-BE49-F238E27FC236}">
                <a16:creationId xmlns:a16="http://schemas.microsoft.com/office/drawing/2014/main" id="{98E32483-277E-4A95-BE0F-560DD2DB59A9}"/>
              </a:ext>
            </a:extLst>
          </p:cNvPr>
          <p:cNvGrpSpPr/>
          <p:nvPr/>
        </p:nvGrpSpPr>
        <p:grpSpPr>
          <a:xfrm>
            <a:off x="6237289" y="3635721"/>
            <a:ext cx="5777532" cy="2614115"/>
            <a:chOff x="174474" y="3604788"/>
            <a:chExt cx="5777532" cy="2614115"/>
          </a:xfrm>
        </p:grpSpPr>
        <p:pic>
          <p:nvPicPr>
            <p:cNvPr id="3" name="Picture 2" descr="Map&#10;&#10;Description automatically generated">
              <a:extLst>
                <a:ext uri="{FF2B5EF4-FFF2-40B4-BE49-F238E27FC236}">
                  <a16:creationId xmlns:a16="http://schemas.microsoft.com/office/drawing/2014/main" id="{28E85A1E-AC18-4D9A-B743-15385FC91CCE}"/>
                </a:ext>
              </a:extLst>
            </p:cNvPr>
            <p:cNvPicPr>
              <a:picLocks noChangeAspect="1"/>
            </p:cNvPicPr>
            <p:nvPr/>
          </p:nvPicPr>
          <p:blipFill rotWithShape="1">
            <a:blip r:embed="rId4">
              <a:extLst>
                <a:ext uri="{28A0092B-C50C-407E-A947-70E740481C1C}">
                  <a14:useLocalDpi xmlns:a14="http://schemas.microsoft.com/office/drawing/2010/main" val="0"/>
                </a:ext>
              </a:extLst>
            </a:blip>
            <a:srcRect l="6070"/>
            <a:stretch/>
          </p:blipFill>
          <p:spPr>
            <a:xfrm>
              <a:off x="174474" y="3604788"/>
              <a:ext cx="5777532" cy="2614115"/>
            </a:xfrm>
            <a:prstGeom prst="rect">
              <a:avLst/>
            </a:prstGeom>
            <a:ln>
              <a:noFill/>
            </a:ln>
            <a:effectLst>
              <a:outerShdw blurRad="292100" dist="139700" dir="2700000" algn="tl" rotWithShape="0">
                <a:srgbClr val="333333">
                  <a:alpha val="65000"/>
                </a:srgbClr>
              </a:outerShdw>
            </a:effectLst>
          </p:spPr>
        </p:pic>
        <p:sp>
          <p:nvSpPr>
            <p:cNvPr id="23" name="Text Placeholder 23">
              <a:extLst>
                <a:ext uri="{FF2B5EF4-FFF2-40B4-BE49-F238E27FC236}">
                  <a16:creationId xmlns:a16="http://schemas.microsoft.com/office/drawing/2014/main" id="{B869D93D-60E0-44D0-B99B-4CC7489997B2}"/>
                </a:ext>
              </a:extLst>
            </p:cNvPr>
            <p:cNvSpPr txBox="1">
              <a:spLocks/>
            </p:cNvSpPr>
            <p:nvPr/>
          </p:nvSpPr>
          <p:spPr>
            <a:xfrm>
              <a:off x="5022537" y="5303404"/>
              <a:ext cx="773799" cy="746877"/>
            </a:xfrm>
            <a:prstGeom prst="ellipse">
              <a:avLst/>
            </a:prstGeom>
            <a:solidFill>
              <a:schemeClr val="tx1"/>
            </a:solidFill>
            <a:ln w="38100">
              <a:solidFill>
                <a:schemeClr val="accent2"/>
              </a:solidFill>
            </a:ln>
          </p:spPr>
          <p:txBody>
            <a:bodyPr lIns="0" tIns="0" rIns="0"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b="1" dirty="0">
                  <a:solidFill>
                    <a:schemeClr val="bg1"/>
                  </a:solidFill>
                  <a:latin typeface="+mj-lt"/>
                </a:rPr>
                <a:t>2G</a:t>
              </a:r>
            </a:p>
          </p:txBody>
        </p:sp>
      </p:grpSp>
    </p:spTree>
    <p:extLst>
      <p:ext uri="{BB962C8B-B14F-4D97-AF65-F5344CB8AC3E}">
        <p14:creationId xmlns:p14="http://schemas.microsoft.com/office/powerpoint/2010/main" val="595479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3">
            <a:extLst>
              <a:ext uri="{FF2B5EF4-FFF2-40B4-BE49-F238E27FC236}">
                <a16:creationId xmlns:a16="http://schemas.microsoft.com/office/drawing/2014/main" id="{5F7EC0D1-DA2F-4E9D-B5B4-228E9B2BE2FA}"/>
              </a:ext>
            </a:extLst>
          </p:cNvPr>
          <p:cNvSpPr txBox="1">
            <a:spLocks/>
          </p:cNvSpPr>
          <p:nvPr/>
        </p:nvSpPr>
        <p:spPr>
          <a:xfrm>
            <a:off x="0" y="376567"/>
            <a:ext cx="6562165" cy="594477"/>
          </a:xfrm>
          <a:prstGeom prst="rect">
            <a:avLst/>
          </a:prstGeom>
          <a:solidFill>
            <a:srgbClr val="F48377"/>
          </a:solidFill>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dirty="0">
                <a:solidFill>
                  <a:schemeClr val="bg1"/>
                </a:solidFill>
                <a:latin typeface="+mj-lt"/>
              </a:rPr>
              <a:t>   Getting Started</a:t>
            </a:r>
          </a:p>
        </p:txBody>
      </p:sp>
      <p:pic>
        <p:nvPicPr>
          <p:cNvPr id="7" name="Picture 6" descr="Graphical user interface, application, Teams&#10;&#10;Description automatically generated">
            <a:extLst>
              <a:ext uri="{FF2B5EF4-FFF2-40B4-BE49-F238E27FC236}">
                <a16:creationId xmlns:a16="http://schemas.microsoft.com/office/drawing/2014/main" id="{0FB8EE1A-BEBB-4B8A-90FC-93EF6096D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050" y="1529500"/>
            <a:ext cx="11144250" cy="4025019"/>
          </a:xfrm>
          <a:prstGeom prst="rect">
            <a:avLst/>
          </a:prstGeom>
        </p:spPr>
      </p:pic>
    </p:spTree>
    <p:extLst>
      <p:ext uri="{BB962C8B-B14F-4D97-AF65-F5344CB8AC3E}">
        <p14:creationId xmlns:p14="http://schemas.microsoft.com/office/powerpoint/2010/main" val="1275915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9505A0-4620-4D08-828D-71D6FC61ABF6}"/>
              </a:ext>
            </a:extLst>
          </p:cNvPr>
          <p:cNvPicPr>
            <a:picLocks noChangeAspect="1"/>
          </p:cNvPicPr>
          <p:nvPr/>
        </p:nvPicPr>
        <p:blipFill>
          <a:blip r:embed="rId2"/>
          <a:stretch>
            <a:fillRect/>
          </a:stretch>
        </p:blipFill>
        <p:spPr>
          <a:xfrm>
            <a:off x="457200" y="1251590"/>
            <a:ext cx="11180781" cy="502550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3A8D32F9-BD34-4906-B68C-DF5506B6FD3F}"/>
              </a:ext>
            </a:extLst>
          </p:cNvPr>
          <p:cNvSpPr txBox="1"/>
          <p:nvPr/>
        </p:nvSpPr>
        <p:spPr>
          <a:xfrm>
            <a:off x="0" y="280602"/>
            <a:ext cx="12192000" cy="461665"/>
          </a:xfrm>
          <a:prstGeom prst="rect">
            <a:avLst/>
          </a:prstGeom>
          <a:noFill/>
        </p:spPr>
        <p:txBody>
          <a:bodyPr wrap="square">
            <a:spAutoFit/>
          </a:bodyPr>
          <a:lstStyle/>
          <a:p>
            <a:pPr algn="ctr"/>
            <a:r>
              <a:rPr lang="en-US" sz="2400" b="1" dirty="0">
                <a:solidFill>
                  <a:srgbClr val="F48377"/>
                </a:solidFill>
                <a:hlinkClick r:id="rId3">
                  <a:extLst>
                    <a:ext uri="{A12FA001-AC4F-418D-AE19-62706E023703}">
                      <ahyp:hlinkClr xmlns:ahyp="http://schemas.microsoft.com/office/drawing/2018/hyperlinkcolor" val="tx"/>
                    </a:ext>
                  </a:extLst>
                </a:hlinkClick>
              </a:rPr>
              <a:t>https://brightsignmobile.iotbillingportal.com/</a:t>
            </a:r>
            <a:r>
              <a:rPr lang="en-US" sz="2400" b="1" dirty="0">
                <a:solidFill>
                  <a:srgbClr val="F48377"/>
                </a:solidFill>
              </a:rPr>
              <a:t> </a:t>
            </a:r>
          </a:p>
        </p:txBody>
      </p:sp>
    </p:spTree>
    <p:extLst>
      <p:ext uri="{BB962C8B-B14F-4D97-AF65-F5344CB8AC3E}">
        <p14:creationId xmlns:p14="http://schemas.microsoft.com/office/powerpoint/2010/main" val="1126139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B24EAC-33CB-4DC1-B283-ACC0CE88FFFA}"/>
              </a:ext>
            </a:extLst>
          </p:cNvPr>
          <p:cNvPicPr>
            <a:picLocks noChangeAspect="1"/>
          </p:cNvPicPr>
          <p:nvPr/>
        </p:nvPicPr>
        <p:blipFill>
          <a:blip r:embed="rId2"/>
          <a:stretch>
            <a:fillRect/>
          </a:stretch>
        </p:blipFill>
        <p:spPr>
          <a:xfrm>
            <a:off x="1047982" y="89989"/>
            <a:ext cx="10096036" cy="66780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4333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ter, outdoor, outdoor object, wave&#10;&#10;Description automatically generated">
            <a:extLst>
              <a:ext uri="{FF2B5EF4-FFF2-40B4-BE49-F238E27FC236}">
                <a16:creationId xmlns:a16="http://schemas.microsoft.com/office/drawing/2014/main" id="{DE44408C-9B52-4C47-ABD2-42ADDEF4AAFF}"/>
              </a:ext>
            </a:extLst>
          </p:cNvPr>
          <p:cNvPicPr>
            <a:picLocks noChangeAspect="1"/>
          </p:cNvPicPr>
          <p:nvPr/>
        </p:nvPicPr>
        <p:blipFill rotWithShape="1">
          <a:blip r:embed="rId2">
            <a:extLst>
              <a:ext uri="{28A0092B-C50C-407E-A947-70E740481C1C}">
                <a14:useLocalDpi xmlns:a14="http://schemas.microsoft.com/office/drawing/2010/main" val="0"/>
              </a:ext>
            </a:extLst>
          </a:blip>
          <a:srcRect l="-149"/>
          <a:stretch/>
        </p:blipFill>
        <p:spPr>
          <a:xfrm>
            <a:off x="-22441" y="2543896"/>
            <a:ext cx="12214441" cy="1926956"/>
          </a:xfrm>
          <a:prstGeom prst="rect">
            <a:avLst/>
          </a:prstGeom>
        </p:spPr>
      </p:pic>
      <p:pic>
        <p:nvPicPr>
          <p:cNvPr id="8" name="Picture 7" descr="A picture containing indoor, electronics, computer, sitting&#10;&#10;Description automatically generated">
            <a:extLst>
              <a:ext uri="{FF2B5EF4-FFF2-40B4-BE49-F238E27FC236}">
                <a16:creationId xmlns:a16="http://schemas.microsoft.com/office/drawing/2014/main" id="{1BC6543B-1892-40FF-B53E-08344CBD27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8505" y="4099359"/>
            <a:ext cx="9454989" cy="2604680"/>
          </a:xfrm>
          <a:prstGeom prst="rect">
            <a:avLst/>
          </a:prstGeom>
        </p:spPr>
      </p:pic>
      <p:sp>
        <p:nvSpPr>
          <p:cNvPr id="9" name="TextBox 8">
            <a:extLst>
              <a:ext uri="{FF2B5EF4-FFF2-40B4-BE49-F238E27FC236}">
                <a16:creationId xmlns:a16="http://schemas.microsoft.com/office/drawing/2014/main" id="{2D15D9C3-A598-4480-81F2-BE5CEFC51ABC}"/>
              </a:ext>
            </a:extLst>
          </p:cNvPr>
          <p:cNvSpPr txBox="1"/>
          <p:nvPr/>
        </p:nvSpPr>
        <p:spPr>
          <a:xfrm>
            <a:off x="4627699" y="1114293"/>
            <a:ext cx="3328045" cy="769441"/>
          </a:xfrm>
          <a:prstGeom prst="rect">
            <a:avLst/>
          </a:prstGeom>
          <a:noFill/>
        </p:spPr>
        <p:txBody>
          <a:bodyPr wrap="square" rtlCol="0">
            <a:spAutoFit/>
          </a:bodyPr>
          <a:lstStyle/>
          <a:p>
            <a:r>
              <a:rPr lang="en-US" sz="4400">
                <a:latin typeface="Roboto" panose="02000000000000000000" pitchFamily="2" charset="0"/>
                <a:ea typeface="Roboto" panose="02000000000000000000" pitchFamily="2" charset="0"/>
              </a:rPr>
              <a:t>Thank you!</a:t>
            </a:r>
          </a:p>
        </p:txBody>
      </p:sp>
      <p:grpSp>
        <p:nvGrpSpPr>
          <p:cNvPr id="5" name="Group 4">
            <a:extLst>
              <a:ext uri="{FF2B5EF4-FFF2-40B4-BE49-F238E27FC236}">
                <a16:creationId xmlns:a16="http://schemas.microsoft.com/office/drawing/2014/main" id="{99D91B3B-3034-4D8A-A9ED-11B088E66B7F}"/>
              </a:ext>
            </a:extLst>
          </p:cNvPr>
          <p:cNvGrpSpPr/>
          <p:nvPr/>
        </p:nvGrpSpPr>
        <p:grpSpPr>
          <a:xfrm>
            <a:off x="5401851" y="2823800"/>
            <a:ext cx="1365855" cy="1435867"/>
            <a:chOff x="3066114" y="984265"/>
            <a:chExt cx="1365855" cy="1435867"/>
          </a:xfrm>
        </p:grpSpPr>
        <p:pic>
          <p:nvPicPr>
            <p:cNvPr id="7" name="Graphic 6" descr="Cell Tower with solid fill">
              <a:extLst>
                <a:ext uri="{FF2B5EF4-FFF2-40B4-BE49-F238E27FC236}">
                  <a16:creationId xmlns:a16="http://schemas.microsoft.com/office/drawing/2014/main" id="{A895011F-CBAE-40AD-B19D-4C2B79F52C4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66114" y="1054277"/>
              <a:ext cx="1365855" cy="1365855"/>
            </a:xfrm>
            <a:prstGeom prst="rect">
              <a:avLst/>
            </a:prstGeom>
          </p:spPr>
        </p:pic>
        <p:sp>
          <p:nvSpPr>
            <p:cNvPr id="10" name="TextBox 9">
              <a:extLst>
                <a:ext uri="{FF2B5EF4-FFF2-40B4-BE49-F238E27FC236}">
                  <a16:creationId xmlns:a16="http://schemas.microsoft.com/office/drawing/2014/main" id="{A9F35C62-7C65-4175-B986-0BFDE0A12503}"/>
                </a:ext>
              </a:extLst>
            </p:cNvPr>
            <p:cNvSpPr txBox="1"/>
            <p:nvPr/>
          </p:nvSpPr>
          <p:spPr>
            <a:xfrm>
              <a:off x="3510835" y="984265"/>
              <a:ext cx="476412" cy="400110"/>
            </a:xfrm>
            <a:prstGeom prst="rect">
              <a:avLst/>
            </a:prstGeom>
            <a:noFill/>
          </p:spPr>
          <p:txBody>
            <a:bodyPr wrap="none" rtlCol="0">
              <a:spAutoFit/>
            </a:bodyPr>
            <a:lstStyle/>
            <a:p>
              <a:r>
                <a:rPr lang="en-US" sz="2000" b="1">
                  <a:solidFill>
                    <a:schemeClr val="bg1"/>
                  </a:solidFill>
                </a:rPr>
                <a:t>4G</a:t>
              </a:r>
            </a:p>
          </p:txBody>
        </p:sp>
      </p:grpSp>
    </p:spTree>
    <p:extLst>
      <p:ext uri="{BB962C8B-B14F-4D97-AF65-F5344CB8AC3E}">
        <p14:creationId xmlns:p14="http://schemas.microsoft.com/office/powerpoint/2010/main" val="169932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F678227E-3CEE-4B3E-ACBE-0EA4067E51D5}"/>
              </a:ext>
            </a:extLst>
          </p:cNvPr>
          <p:cNvPicPr>
            <a:picLocks noChangeAspect="1"/>
          </p:cNvPicPr>
          <p:nvPr/>
        </p:nvPicPr>
        <p:blipFill rotWithShape="1">
          <a:blip r:embed="rId3" cstate="screen">
            <a:alphaModFix amt="90000"/>
            <a:extLst>
              <a:ext uri="{28A0092B-C50C-407E-A947-70E740481C1C}">
                <a14:useLocalDpi xmlns:a14="http://schemas.microsoft.com/office/drawing/2010/main"/>
              </a:ext>
            </a:extLst>
          </a:blip>
          <a:srcRect/>
          <a:stretch/>
        </p:blipFill>
        <p:spPr>
          <a:xfrm>
            <a:off x="-1" y="0"/>
            <a:ext cx="4099459" cy="488689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FEB89173-633D-485B-B06F-61E367F482A0}"/>
              </a:ext>
            </a:extLst>
          </p:cNvPr>
          <p:cNvPicPr>
            <a:picLocks noChangeAspect="1"/>
          </p:cNvPicPr>
          <p:nvPr/>
        </p:nvPicPr>
        <p:blipFill rotWithShape="1">
          <a:blip r:embed="rId4" cstate="screen">
            <a:duotone>
              <a:schemeClr val="accent6">
                <a:shade val="45000"/>
                <a:satMod val="135000"/>
              </a:schemeClr>
              <a:prstClr val="white"/>
            </a:duotone>
            <a:extLst>
              <a:ext uri="{28A0092B-C50C-407E-A947-70E740481C1C}">
                <a14:useLocalDpi xmlns:a14="http://schemas.microsoft.com/office/drawing/2010/main"/>
              </a:ext>
            </a:extLst>
          </a:blip>
          <a:srcRect b="-564"/>
          <a:stretch/>
        </p:blipFill>
        <p:spPr>
          <a:xfrm>
            <a:off x="8162094" y="0"/>
            <a:ext cx="4029906" cy="488689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72E9BDA2-C5E2-4E90-B68F-5842D79E9B73}"/>
              </a:ext>
            </a:extLst>
          </p:cNvPr>
          <p:cNvPicPr>
            <a:picLocks noChangeAspect="1"/>
          </p:cNvPicPr>
          <p:nvPr/>
        </p:nvPicPr>
        <p:blipFill rotWithShape="1">
          <a:blip r:embed="rId5" cstate="screen">
            <a:duotone>
              <a:prstClr val="black"/>
              <a:schemeClr val="accent2">
                <a:tint val="45000"/>
                <a:satMod val="400000"/>
              </a:schemeClr>
            </a:duotone>
            <a:alphaModFix amt="80000"/>
            <a:extLst>
              <a:ext uri="{28A0092B-C50C-407E-A947-70E740481C1C}">
                <a14:useLocalDpi xmlns:a14="http://schemas.microsoft.com/office/drawing/2010/main"/>
              </a:ext>
            </a:extLst>
          </a:blip>
          <a:srcRect b="-227"/>
          <a:stretch/>
        </p:blipFill>
        <p:spPr>
          <a:xfrm>
            <a:off x="4099458" y="0"/>
            <a:ext cx="4062636" cy="4886890"/>
          </a:xfrm>
          <a:prstGeom prst="rect">
            <a:avLst/>
          </a:prstGeom>
        </p:spPr>
      </p:pic>
      <p:sp>
        <p:nvSpPr>
          <p:cNvPr id="6" name="Rectangle 5">
            <a:extLst>
              <a:ext uri="{FF2B5EF4-FFF2-40B4-BE49-F238E27FC236}">
                <a16:creationId xmlns:a16="http://schemas.microsoft.com/office/drawing/2014/main" id="{94BA78A1-AADF-4555-8DAA-D8565A258C30}"/>
              </a:ext>
            </a:extLst>
          </p:cNvPr>
          <p:cNvSpPr/>
          <p:nvPr/>
        </p:nvSpPr>
        <p:spPr>
          <a:xfrm>
            <a:off x="0" y="4684733"/>
            <a:ext cx="12192000" cy="2173267"/>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Picture 10" descr="A screenshot of a computer&#10;&#10;Description automatically generated with medium confidence">
            <a:extLst>
              <a:ext uri="{FF2B5EF4-FFF2-40B4-BE49-F238E27FC236}">
                <a16:creationId xmlns:a16="http://schemas.microsoft.com/office/drawing/2014/main" id="{DE043C8A-B0BE-4050-9935-56C4A17A4E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07460" y="4934366"/>
            <a:ext cx="4177078" cy="619405"/>
          </a:xfrm>
          <a:prstGeom prst="rect">
            <a:avLst/>
          </a:prstGeom>
        </p:spPr>
      </p:pic>
      <p:pic>
        <p:nvPicPr>
          <p:cNvPr id="15" name="Picture 14" descr="Logo&#10;&#10;Description automatically generated">
            <a:extLst>
              <a:ext uri="{FF2B5EF4-FFF2-40B4-BE49-F238E27FC236}">
                <a16:creationId xmlns:a16="http://schemas.microsoft.com/office/drawing/2014/main" id="{514BA3EE-2174-4F04-860D-1CFBCDD972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7521" y="5851221"/>
            <a:ext cx="3970622" cy="591881"/>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EE221AF2-E68F-433D-9D04-EFB7620CE03B}"/>
              </a:ext>
            </a:extLst>
          </p:cNvPr>
          <p:cNvPicPr>
            <a:picLocks noChangeAspect="1"/>
          </p:cNvPicPr>
          <p:nvPr/>
        </p:nvPicPr>
        <p:blipFill rotWithShape="1">
          <a:blip r:embed="rId8" cstate="screen">
            <a:lum bright="70000" contrast="-70000"/>
            <a:alphaModFix amt="12000"/>
            <a:extLst>
              <a:ext uri="{28A0092B-C50C-407E-A947-70E740481C1C}">
                <a14:useLocalDpi xmlns:a14="http://schemas.microsoft.com/office/drawing/2010/main"/>
              </a:ext>
            </a:extLst>
          </a:blip>
          <a:srcRect l="-1611" t="19676" r="1611" b="37584"/>
          <a:stretch/>
        </p:blipFill>
        <p:spPr>
          <a:xfrm>
            <a:off x="-1" y="4684733"/>
            <a:ext cx="12192000" cy="2571854"/>
          </a:xfrm>
          <a:prstGeom prst="rect">
            <a:avLst/>
          </a:prstGeom>
        </p:spPr>
      </p:pic>
      <p:sp>
        <p:nvSpPr>
          <p:cNvPr id="12" name="TextBox 11">
            <a:extLst>
              <a:ext uri="{FF2B5EF4-FFF2-40B4-BE49-F238E27FC236}">
                <a16:creationId xmlns:a16="http://schemas.microsoft.com/office/drawing/2014/main" id="{18104DAF-C404-43B9-BF32-9A0618D78EFB}"/>
              </a:ext>
            </a:extLst>
          </p:cNvPr>
          <p:cNvSpPr txBox="1"/>
          <p:nvPr/>
        </p:nvSpPr>
        <p:spPr>
          <a:xfrm>
            <a:off x="6334205" y="5644867"/>
            <a:ext cx="5857795" cy="954107"/>
          </a:xfrm>
          <a:prstGeom prst="rect">
            <a:avLst/>
          </a:prstGeom>
          <a:solidFill>
            <a:srgbClr val="9B9B9B">
              <a:alpha val="67843"/>
            </a:srgbClr>
          </a:solidFill>
        </p:spPr>
        <p:txBody>
          <a:bodyPr wrap="square">
            <a:spAutoFit/>
          </a:bodyPr>
          <a:lstStyle/>
          <a:p>
            <a:pPr marL="0" lvl="1" algn="r">
              <a:spcBef>
                <a:spcPts val="0"/>
              </a:spcBef>
            </a:pPr>
            <a:r>
              <a:rPr lang="en-US" sz="2800" b="1">
                <a:solidFill>
                  <a:schemeClr val="bg1"/>
                </a:solidFill>
                <a:effectLst>
                  <a:outerShdw blurRad="38100" dist="38100" dir="2700000" algn="tl">
                    <a:srgbClr val="000000">
                      <a:alpha val="43137"/>
                    </a:srgbClr>
                  </a:outerShdw>
                </a:effectLst>
              </a:rPr>
              <a:t>Universal Connectivity</a:t>
            </a:r>
          </a:p>
          <a:p>
            <a:pPr marL="0" lvl="1" algn="r">
              <a:spcBef>
                <a:spcPts val="0"/>
              </a:spcBef>
            </a:pPr>
            <a:r>
              <a:rPr lang="en-US" sz="2800">
                <a:solidFill>
                  <a:schemeClr val="bg1"/>
                </a:solidFill>
                <a:effectLst>
                  <a:outerShdw blurRad="38100" dist="38100" dir="2700000" algn="tl">
                    <a:srgbClr val="000000">
                      <a:alpha val="43137"/>
                    </a:srgbClr>
                  </a:outerShdw>
                </a:effectLst>
              </a:rPr>
              <a:t> with low-cost plans built for signage</a:t>
            </a:r>
          </a:p>
        </p:txBody>
      </p:sp>
      <p:pic>
        <p:nvPicPr>
          <p:cNvPr id="3" name="Picture 2">
            <a:extLst>
              <a:ext uri="{FF2B5EF4-FFF2-40B4-BE49-F238E27FC236}">
                <a16:creationId xmlns:a16="http://schemas.microsoft.com/office/drawing/2014/main" id="{2C95FE27-A441-4875-9AF0-4393D6AE327C}"/>
              </a:ext>
            </a:extLst>
          </p:cNvPr>
          <p:cNvPicPr>
            <a:picLocks noChangeAspect="1"/>
          </p:cNvPicPr>
          <p:nvPr/>
        </p:nvPicPr>
        <p:blipFill>
          <a:blip r:embed="rId9"/>
          <a:stretch>
            <a:fillRect/>
          </a:stretch>
        </p:blipFill>
        <p:spPr>
          <a:xfrm>
            <a:off x="5695782" y="4040000"/>
            <a:ext cx="800436" cy="846890"/>
          </a:xfrm>
          <a:prstGeom prst="rect">
            <a:avLst/>
          </a:prstGeom>
        </p:spPr>
      </p:pic>
    </p:spTree>
    <p:extLst>
      <p:ext uri="{BB962C8B-B14F-4D97-AF65-F5344CB8AC3E}">
        <p14:creationId xmlns:p14="http://schemas.microsoft.com/office/powerpoint/2010/main" val="1882338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rrow: Chevron 3">
            <a:extLst>
              <a:ext uri="{FF2B5EF4-FFF2-40B4-BE49-F238E27FC236}">
                <a16:creationId xmlns:a16="http://schemas.microsoft.com/office/drawing/2014/main" id="{9A15187D-DE7A-4768-81D2-7EA82E218891}"/>
              </a:ext>
            </a:extLst>
          </p:cNvPr>
          <p:cNvSpPr/>
          <p:nvPr/>
        </p:nvSpPr>
        <p:spPr>
          <a:xfrm rot="16200000" flipV="1">
            <a:off x="2321667" y="-2344119"/>
            <a:ext cx="7526216" cy="12214449"/>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bg2"/>
              </a:solidFill>
            </a:endParaRPr>
          </a:p>
        </p:txBody>
      </p:sp>
      <p:pic>
        <p:nvPicPr>
          <p:cNvPr id="29" name="Picture 28" descr="A picture containing water, outdoor, outdoor object, wave&#10;&#10;Description automatically generated">
            <a:extLst>
              <a:ext uri="{FF2B5EF4-FFF2-40B4-BE49-F238E27FC236}">
                <a16:creationId xmlns:a16="http://schemas.microsoft.com/office/drawing/2014/main" id="{6D1DA78F-9F23-45D4-8309-BE8808D72A03}"/>
              </a:ext>
            </a:extLst>
          </p:cNvPr>
          <p:cNvPicPr>
            <a:picLocks noChangeAspect="1"/>
          </p:cNvPicPr>
          <p:nvPr/>
        </p:nvPicPr>
        <p:blipFill rotWithShape="1">
          <a:blip r:embed="rId3">
            <a:extLst>
              <a:ext uri="{28A0092B-C50C-407E-A947-70E740481C1C}">
                <a14:useLocalDpi xmlns:a14="http://schemas.microsoft.com/office/drawing/2010/main" val="0"/>
              </a:ext>
            </a:extLst>
          </a:blip>
          <a:srcRect l="-149"/>
          <a:stretch/>
        </p:blipFill>
        <p:spPr>
          <a:xfrm>
            <a:off x="-22441" y="537296"/>
            <a:ext cx="12214441" cy="1926956"/>
          </a:xfrm>
          <a:prstGeom prst="rect">
            <a:avLst/>
          </a:prstGeom>
        </p:spPr>
      </p:pic>
      <p:sp>
        <p:nvSpPr>
          <p:cNvPr id="3" name="Text Placeholder 2047">
            <a:extLst>
              <a:ext uri="{FF2B5EF4-FFF2-40B4-BE49-F238E27FC236}">
                <a16:creationId xmlns:a16="http://schemas.microsoft.com/office/drawing/2014/main" id="{09211896-195F-4A3B-B314-C9A2D513AEF6}"/>
              </a:ext>
            </a:extLst>
          </p:cNvPr>
          <p:cNvSpPr txBox="1">
            <a:spLocks/>
          </p:cNvSpPr>
          <p:nvPr/>
        </p:nvSpPr>
        <p:spPr>
          <a:xfrm rot="5400000">
            <a:off x="5433579" y="-5429653"/>
            <a:ext cx="1324845" cy="12192001"/>
          </a:xfrm>
          <a:prstGeom prst="homePlate">
            <a:avLst>
              <a:gd name="adj" fmla="val 36147"/>
            </a:avLst>
          </a:prstGeom>
          <a:ln w="57150">
            <a:noFill/>
          </a:ln>
        </p:spPr>
        <p:style>
          <a:lnRef idx="2">
            <a:schemeClr val="dk1">
              <a:shade val="50000"/>
            </a:schemeClr>
          </a:lnRef>
          <a:fillRef idx="1">
            <a:schemeClr val="dk1"/>
          </a:fillRef>
          <a:effectRef idx="0">
            <a:schemeClr val="dk1"/>
          </a:effectRef>
          <a:fontRef idx="minor">
            <a:schemeClr val="lt1"/>
          </a:fontRef>
        </p:style>
        <p:txBody>
          <a:bodyPr vert="vert27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a:solidFill>
                  <a:schemeClr val="bg1"/>
                </a:solidFill>
                <a:effectLst>
                  <a:outerShdw blurRad="38100" dist="38100" dir="2700000" algn="tl">
                    <a:srgbClr val="000000">
                      <a:alpha val="43137"/>
                    </a:srgbClr>
                  </a:outerShdw>
                </a:effectLst>
              </a:rPr>
              <a:t>Product Overview</a:t>
            </a:r>
          </a:p>
        </p:txBody>
      </p:sp>
      <p:grpSp>
        <p:nvGrpSpPr>
          <p:cNvPr id="23" name="Group 22">
            <a:extLst>
              <a:ext uri="{FF2B5EF4-FFF2-40B4-BE49-F238E27FC236}">
                <a16:creationId xmlns:a16="http://schemas.microsoft.com/office/drawing/2014/main" id="{76A430D8-847C-40D8-A799-13D3B5FA3B78}"/>
              </a:ext>
            </a:extLst>
          </p:cNvPr>
          <p:cNvGrpSpPr/>
          <p:nvPr/>
        </p:nvGrpSpPr>
        <p:grpSpPr>
          <a:xfrm>
            <a:off x="-12724" y="1842850"/>
            <a:ext cx="12204725" cy="2056264"/>
            <a:chOff x="-12724" y="1842850"/>
            <a:chExt cx="12204725" cy="2056264"/>
          </a:xfrm>
        </p:grpSpPr>
        <p:sp>
          <p:nvSpPr>
            <p:cNvPr id="26" name="Arrow: Chevron 3">
              <a:extLst>
                <a:ext uri="{FF2B5EF4-FFF2-40B4-BE49-F238E27FC236}">
                  <a16:creationId xmlns:a16="http://schemas.microsoft.com/office/drawing/2014/main" id="{13F3FD21-2704-4B13-801F-88745C15F76D}"/>
                </a:ext>
              </a:extLst>
            </p:cNvPr>
            <p:cNvSpPr/>
            <p:nvPr/>
          </p:nvSpPr>
          <p:spPr>
            <a:xfrm rot="16200000" flipV="1">
              <a:off x="5061507" y="-3231381"/>
              <a:ext cx="2056264" cy="12204725"/>
            </a:xfrm>
            <a:custGeom>
              <a:avLst/>
              <a:gdLst>
                <a:gd name="connsiteX0" fmla="*/ 0 w 3295754"/>
                <a:gd name="connsiteY0" fmla="*/ 0 h 12263718"/>
                <a:gd name="connsiteX1" fmla="*/ 1647877 w 3295754"/>
                <a:gd name="connsiteY1" fmla="*/ 0 h 12263718"/>
                <a:gd name="connsiteX2" fmla="*/ 3295754 w 3295754"/>
                <a:gd name="connsiteY2" fmla="*/ 6131859 h 12263718"/>
                <a:gd name="connsiteX3" fmla="*/ 1647877 w 3295754"/>
                <a:gd name="connsiteY3" fmla="*/ 12263718 h 12263718"/>
                <a:gd name="connsiteX4" fmla="*/ 0 w 3295754"/>
                <a:gd name="connsiteY4" fmla="*/ 12263718 h 12263718"/>
                <a:gd name="connsiteX5" fmla="*/ 1647877 w 3295754"/>
                <a:gd name="connsiteY5" fmla="*/ 6131859 h 12263718"/>
                <a:gd name="connsiteX6" fmla="*/ 0 w 3295754"/>
                <a:gd name="connsiteY6" fmla="*/ 0 h 12263718"/>
                <a:gd name="connsiteX0" fmla="*/ 0 w 3295754"/>
                <a:gd name="connsiteY0" fmla="*/ 0 h 12263718"/>
                <a:gd name="connsiteX1" fmla="*/ 1647877 w 3295754"/>
                <a:gd name="connsiteY1" fmla="*/ 0 h 12263718"/>
                <a:gd name="connsiteX2" fmla="*/ 3295754 w 3295754"/>
                <a:gd name="connsiteY2" fmla="*/ 6131859 h 12263718"/>
                <a:gd name="connsiteX3" fmla="*/ 1647877 w 3295754"/>
                <a:gd name="connsiteY3" fmla="*/ 12263718 h 12263718"/>
                <a:gd name="connsiteX4" fmla="*/ 0 w 3295754"/>
                <a:gd name="connsiteY4" fmla="*/ 12263718 h 12263718"/>
                <a:gd name="connsiteX5" fmla="*/ 792156 w 3295754"/>
                <a:gd name="connsiteY5" fmla="*/ 6170977 h 12263718"/>
                <a:gd name="connsiteX6" fmla="*/ 0 w 3295754"/>
                <a:gd name="connsiteY6" fmla="*/ 0 h 12263718"/>
                <a:gd name="connsiteX0" fmla="*/ 0 w 2537829"/>
                <a:gd name="connsiteY0" fmla="*/ 0 h 12263718"/>
                <a:gd name="connsiteX1" fmla="*/ 1647877 w 2537829"/>
                <a:gd name="connsiteY1" fmla="*/ 0 h 12263718"/>
                <a:gd name="connsiteX2" fmla="*/ 2537829 w 2537829"/>
                <a:gd name="connsiteY2" fmla="*/ 6170978 h 12263718"/>
                <a:gd name="connsiteX3" fmla="*/ 1647877 w 2537829"/>
                <a:gd name="connsiteY3" fmla="*/ 12263718 h 12263718"/>
                <a:gd name="connsiteX4" fmla="*/ 0 w 2537829"/>
                <a:gd name="connsiteY4" fmla="*/ 12263718 h 12263718"/>
                <a:gd name="connsiteX5" fmla="*/ 792156 w 2537829"/>
                <a:gd name="connsiteY5" fmla="*/ 6170977 h 12263718"/>
                <a:gd name="connsiteX6" fmla="*/ 0 w 2537829"/>
                <a:gd name="connsiteY6" fmla="*/ 0 h 12263718"/>
                <a:gd name="connsiteX0" fmla="*/ 0 w 2537829"/>
                <a:gd name="connsiteY0" fmla="*/ 0 h 12263718"/>
                <a:gd name="connsiteX1" fmla="*/ 1647877 w 2537829"/>
                <a:gd name="connsiteY1" fmla="*/ 0 h 12263718"/>
                <a:gd name="connsiteX2" fmla="*/ 2537829 w 2537829"/>
                <a:gd name="connsiteY2" fmla="*/ 6170978 h 12263718"/>
                <a:gd name="connsiteX3" fmla="*/ 1647877 w 2537829"/>
                <a:gd name="connsiteY3" fmla="*/ 12263718 h 12263718"/>
                <a:gd name="connsiteX4" fmla="*/ 0 w 2537829"/>
                <a:gd name="connsiteY4" fmla="*/ 12263718 h 12263718"/>
                <a:gd name="connsiteX5" fmla="*/ 993353 w 2537829"/>
                <a:gd name="connsiteY5" fmla="*/ 6117189 h 12263718"/>
                <a:gd name="connsiteX6" fmla="*/ 0 w 2537829"/>
                <a:gd name="connsiteY6" fmla="*/ 0 h 12263718"/>
                <a:gd name="connsiteX0" fmla="*/ 0 w 2537829"/>
                <a:gd name="connsiteY0" fmla="*/ 0 h 12263718"/>
                <a:gd name="connsiteX1" fmla="*/ 1647877 w 2537829"/>
                <a:gd name="connsiteY1" fmla="*/ 0 h 12263718"/>
                <a:gd name="connsiteX2" fmla="*/ 2537829 w 2537829"/>
                <a:gd name="connsiteY2" fmla="*/ 6102521 h 12263718"/>
                <a:gd name="connsiteX3" fmla="*/ 1647877 w 2537829"/>
                <a:gd name="connsiteY3" fmla="*/ 12263718 h 12263718"/>
                <a:gd name="connsiteX4" fmla="*/ 0 w 2537829"/>
                <a:gd name="connsiteY4" fmla="*/ 12263718 h 12263718"/>
                <a:gd name="connsiteX5" fmla="*/ 993353 w 2537829"/>
                <a:gd name="connsiteY5" fmla="*/ 6117189 h 12263718"/>
                <a:gd name="connsiteX6" fmla="*/ 0 w 2537829"/>
                <a:gd name="connsiteY6" fmla="*/ 0 h 12263718"/>
                <a:gd name="connsiteX0" fmla="*/ 0 w 2537829"/>
                <a:gd name="connsiteY0" fmla="*/ 0 h 12263718"/>
                <a:gd name="connsiteX1" fmla="*/ 1647877 w 2537829"/>
                <a:gd name="connsiteY1" fmla="*/ 0 h 12263718"/>
                <a:gd name="connsiteX2" fmla="*/ 2537829 w 2537829"/>
                <a:gd name="connsiteY2" fmla="*/ 6102521 h 12263718"/>
                <a:gd name="connsiteX3" fmla="*/ 1647877 w 2537829"/>
                <a:gd name="connsiteY3" fmla="*/ 12263718 h 12263718"/>
                <a:gd name="connsiteX4" fmla="*/ 0 w 2537829"/>
                <a:gd name="connsiteY4" fmla="*/ 12263718 h 12263718"/>
                <a:gd name="connsiteX5" fmla="*/ 769803 w 2537829"/>
                <a:gd name="connsiteY5" fmla="*/ 6122079 h 12263718"/>
                <a:gd name="connsiteX6" fmla="*/ 0 w 2537829"/>
                <a:gd name="connsiteY6" fmla="*/ 0 h 12263718"/>
                <a:gd name="connsiteX0" fmla="*/ 0 w 2342221"/>
                <a:gd name="connsiteY0" fmla="*/ 0 h 12263718"/>
                <a:gd name="connsiteX1" fmla="*/ 1647877 w 2342221"/>
                <a:gd name="connsiteY1" fmla="*/ 0 h 12263718"/>
                <a:gd name="connsiteX2" fmla="*/ 2342221 w 2342221"/>
                <a:gd name="connsiteY2" fmla="*/ 6107411 h 12263718"/>
                <a:gd name="connsiteX3" fmla="*/ 1647877 w 2342221"/>
                <a:gd name="connsiteY3" fmla="*/ 12263718 h 12263718"/>
                <a:gd name="connsiteX4" fmla="*/ 0 w 2342221"/>
                <a:gd name="connsiteY4" fmla="*/ 12263718 h 12263718"/>
                <a:gd name="connsiteX5" fmla="*/ 769803 w 2342221"/>
                <a:gd name="connsiteY5" fmla="*/ 6122079 h 12263718"/>
                <a:gd name="connsiteX6" fmla="*/ 0 w 2342221"/>
                <a:gd name="connsiteY6" fmla="*/ 0 h 12263718"/>
                <a:gd name="connsiteX0" fmla="*/ 0 w 2342221"/>
                <a:gd name="connsiteY0" fmla="*/ 0 h 12263718"/>
                <a:gd name="connsiteX1" fmla="*/ 1647877 w 2342221"/>
                <a:gd name="connsiteY1" fmla="*/ 0 h 12263718"/>
                <a:gd name="connsiteX2" fmla="*/ 2342221 w 2342221"/>
                <a:gd name="connsiteY2" fmla="*/ 6107411 h 12263718"/>
                <a:gd name="connsiteX3" fmla="*/ 1647877 w 2342221"/>
                <a:gd name="connsiteY3" fmla="*/ 12263718 h 12263718"/>
                <a:gd name="connsiteX4" fmla="*/ 0 w 2342221"/>
                <a:gd name="connsiteY4" fmla="*/ 12263718 h 12263718"/>
                <a:gd name="connsiteX5" fmla="*/ 670537 w 2342221"/>
                <a:gd name="connsiteY5" fmla="*/ 6078071 h 12263718"/>
                <a:gd name="connsiteX6" fmla="*/ 0 w 2342221"/>
                <a:gd name="connsiteY6" fmla="*/ 0 h 1226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2221" h="12263718">
                  <a:moveTo>
                    <a:pt x="0" y="0"/>
                  </a:moveTo>
                  <a:lnTo>
                    <a:pt x="1647877" y="0"/>
                  </a:lnTo>
                  <a:lnTo>
                    <a:pt x="2342221" y="6107411"/>
                  </a:lnTo>
                  <a:lnTo>
                    <a:pt x="1647877" y="12263718"/>
                  </a:lnTo>
                  <a:lnTo>
                    <a:pt x="0" y="12263718"/>
                  </a:lnTo>
                  <a:lnTo>
                    <a:pt x="670537" y="6078071"/>
                  </a:lnTo>
                  <a:lnTo>
                    <a:pt x="0" y="0"/>
                  </a:lnTo>
                  <a:close/>
                </a:path>
              </a:pathLst>
            </a:cu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grpSp>
          <p:nvGrpSpPr>
            <p:cNvPr id="30" name="Group 29">
              <a:extLst>
                <a:ext uri="{FF2B5EF4-FFF2-40B4-BE49-F238E27FC236}">
                  <a16:creationId xmlns:a16="http://schemas.microsoft.com/office/drawing/2014/main" id="{2571806D-A57C-4314-A0A6-DEB4E10F615C}"/>
                </a:ext>
              </a:extLst>
            </p:cNvPr>
            <p:cNvGrpSpPr/>
            <p:nvPr/>
          </p:nvGrpSpPr>
          <p:grpSpPr>
            <a:xfrm>
              <a:off x="2583982" y="2052941"/>
              <a:ext cx="7024039" cy="1339427"/>
              <a:chOff x="5610358" y="1834059"/>
              <a:chExt cx="3973352" cy="757686"/>
            </a:xfrm>
            <a:effectLst/>
          </p:grpSpPr>
          <p:pic>
            <p:nvPicPr>
              <p:cNvPr id="31" name="Picture 30" descr="Logo&#10;&#10;Description automatically generated">
                <a:extLst>
                  <a:ext uri="{FF2B5EF4-FFF2-40B4-BE49-F238E27FC236}">
                    <a16:creationId xmlns:a16="http://schemas.microsoft.com/office/drawing/2014/main" id="{20C6B72E-6F00-43AE-83E6-67070C4A1B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9228" y="1834059"/>
                <a:ext cx="1351790" cy="597992"/>
              </a:xfrm>
              <a:prstGeom prst="rect">
                <a:avLst/>
              </a:prstGeom>
              <a:effectLst>
                <a:outerShdw blurRad="152400" dist="152400" dir="5400000" sx="90000" sy="-19000" rotWithShape="0">
                  <a:prstClr val="black">
                    <a:alpha val="15000"/>
                  </a:prstClr>
                </a:outerShdw>
              </a:effectLst>
            </p:spPr>
          </p:pic>
          <p:pic>
            <p:nvPicPr>
              <p:cNvPr id="32" name="Picture 31" descr="Icon&#10;&#10;Description automatically generated">
                <a:extLst>
                  <a:ext uri="{FF2B5EF4-FFF2-40B4-BE49-F238E27FC236}">
                    <a16:creationId xmlns:a16="http://schemas.microsoft.com/office/drawing/2014/main" id="{658D0430-D864-44ED-B2F9-15B939CEB907}"/>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5610358" y="2084670"/>
                <a:ext cx="696533" cy="507075"/>
              </a:xfrm>
              <a:prstGeom prst="rect">
                <a:avLst/>
              </a:prstGeom>
              <a:effectLst>
                <a:outerShdw blurRad="152400" dist="152400" dir="5400000" sx="90000" sy="-19000" rotWithShape="0">
                  <a:prstClr val="black">
                    <a:alpha val="15000"/>
                  </a:prstClr>
                </a:outerShdw>
              </a:effectLst>
            </p:spPr>
          </p:pic>
          <p:pic>
            <p:nvPicPr>
              <p:cNvPr id="33" name="Picture 32" descr="Icon&#10;&#10;Description automatically generated">
                <a:extLst>
                  <a:ext uri="{FF2B5EF4-FFF2-40B4-BE49-F238E27FC236}">
                    <a16:creationId xmlns:a16="http://schemas.microsoft.com/office/drawing/2014/main" id="{95725755-F911-4C7A-8BE6-0AE42F85F4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50371" y="2060511"/>
                <a:ext cx="533339" cy="507076"/>
              </a:xfrm>
              <a:prstGeom prst="rect">
                <a:avLst/>
              </a:prstGeom>
              <a:effectLst>
                <a:outerShdw blurRad="152400" dist="152400" dir="5400000" sx="90000" sy="-19000" rotWithShape="0">
                  <a:prstClr val="black">
                    <a:alpha val="15000"/>
                  </a:prstClr>
                </a:outerShdw>
              </a:effectLst>
            </p:spPr>
          </p:pic>
        </p:grpSp>
      </p:grpSp>
      <p:pic>
        <p:nvPicPr>
          <p:cNvPr id="27" name="Picture 26" descr="A picture containing text, indoor, electronics, computer&#10;&#10;Description automatically generated">
            <a:extLst>
              <a:ext uri="{FF2B5EF4-FFF2-40B4-BE49-F238E27FC236}">
                <a16:creationId xmlns:a16="http://schemas.microsoft.com/office/drawing/2014/main" id="{78948137-CC32-48CA-BE5F-87B1AF09A3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33565" y="3392368"/>
            <a:ext cx="2924872" cy="1537642"/>
          </a:xfrm>
          <a:prstGeom prst="rect">
            <a:avLst/>
          </a:prstGeom>
          <a:effectLst>
            <a:outerShdw blurRad="76200" dir="18900000" sy="23000" kx="-1200000" algn="bl" rotWithShape="0">
              <a:prstClr val="black">
                <a:alpha val="20000"/>
              </a:prstClr>
            </a:outerShdw>
          </a:effectLst>
        </p:spPr>
      </p:pic>
      <p:grpSp>
        <p:nvGrpSpPr>
          <p:cNvPr id="21" name="Group 20">
            <a:extLst>
              <a:ext uri="{FF2B5EF4-FFF2-40B4-BE49-F238E27FC236}">
                <a16:creationId xmlns:a16="http://schemas.microsoft.com/office/drawing/2014/main" id="{1D442559-3DBC-4129-8761-E79A8CF348D9}"/>
              </a:ext>
            </a:extLst>
          </p:cNvPr>
          <p:cNvGrpSpPr/>
          <p:nvPr/>
        </p:nvGrpSpPr>
        <p:grpSpPr>
          <a:xfrm>
            <a:off x="-22444" y="5028478"/>
            <a:ext cx="12214442" cy="2497736"/>
            <a:chOff x="-22444" y="5028478"/>
            <a:chExt cx="12214442" cy="2497736"/>
          </a:xfrm>
        </p:grpSpPr>
        <p:sp>
          <p:nvSpPr>
            <p:cNvPr id="4" name="Arrow: Chevron 3">
              <a:extLst>
                <a:ext uri="{FF2B5EF4-FFF2-40B4-BE49-F238E27FC236}">
                  <a16:creationId xmlns:a16="http://schemas.microsoft.com/office/drawing/2014/main" id="{2C1EF9C9-DAE8-4FA9-B002-187170488299}"/>
                </a:ext>
              </a:extLst>
            </p:cNvPr>
            <p:cNvSpPr/>
            <p:nvPr/>
          </p:nvSpPr>
          <p:spPr>
            <a:xfrm rot="16200000" flipV="1">
              <a:off x="4835909" y="170125"/>
              <a:ext cx="2497736" cy="12214442"/>
            </a:xfrm>
            <a:custGeom>
              <a:avLst/>
              <a:gdLst>
                <a:gd name="connsiteX0" fmla="*/ 0 w 3295754"/>
                <a:gd name="connsiteY0" fmla="*/ 0 h 12263718"/>
                <a:gd name="connsiteX1" fmla="*/ 1647877 w 3295754"/>
                <a:gd name="connsiteY1" fmla="*/ 0 h 12263718"/>
                <a:gd name="connsiteX2" fmla="*/ 3295754 w 3295754"/>
                <a:gd name="connsiteY2" fmla="*/ 6131859 h 12263718"/>
                <a:gd name="connsiteX3" fmla="*/ 1647877 w 3295754"/>
                <a:gd name="connsiteY3" fmla="*/ 12263718 h 12263718"/>
                <a:gd name="connsiteX4" fmla="*/ 0 w 3295754"/>
                <a:gd name="connsiteY4" fmla="*/ 12263718 h 12263718"/>
                <a:gd name="connsiteX5" fmla="*/ 1647877 w 3295754"/>
                <a:gd name="connsiteY5" fmla="*/ 6131859 h 12263718"/>
                <a:gd name="connsiteX6" fmla="*/ 0 w 3295754"/>
                <a:gd name="connsiteY6" fmla="*/ 0 h 12263718"/>
                <a:gd name="connsiteX0" fmla="*/ 0 w 3295754"/>
                <a:gd name="connsiteY0" fmla="*/ 0 h 12263718"/>
                <a:gd name="connsiteX1" fmla="*/ 1647877 w 3295754"/>
                <a:gd name="connsiteY1" fmla="*/ 0 h 12263718"/>
                <a:gd name="connsiteX2" fmla="*/ 3295754 w 3295754"/>
                <a:gd name="connsiteY2" fmla="*/ 6131859 h 12263718"/>
                <a:gd name="connsiteX3" fmla="*/ 1647877 w 3295754"/>
                <a:gd name="connsiteY3" fmla="*/ 12263718 h 12263718"/>
                <a:gd name="connsiteX4" fmla="*/ 0 w 3295754"/>
                <a:gd name="connsiteY4" fmla="*/ 12263718 h 12263718"/>
                <a:gd name="connsiteX5" fmla="*/ 792156 w 3295754"/>
                <a:gd name="connsiteY5" fmla="*/ 6170977 h 12263718"/>
                <a:gd name="connsiteX6" fmla="*/ 0 w 3295754"/>
                <a:gd name="connsiteY6" fmla="*/ 0 h 12263718"/>
                <a:gd name="connsiteX0" fmla="*/ 0 w 2537829"/>
                <a:gd name="connsiteY0" fmla="*/ 0 h 12263718"/>
                <a:gd name="connsiteX1" fmla="*/ 1647877 w 2537829"/>
                <a:gd name="connsiteY1" fmla="*/ 0 h 12263718"/>
                <a:gd name="connsiteX2" fmla="*/ 2537829 w 2537829"/>
                <a:gd name="connsiteY2" fmla="*/ 6170978 h 12263718"/>
                <a:gd name="connsiteX3" fmla="*/ 1647877 w 2537829"/>
                <a:gd name="connsiteY3" fmla="*/ 12263718 h 12263718"/>
                <a:gd name="connsiteX4" fmla="*/ 0 w 2537829"/>
                <a:gd name="connsiteY4" fmla="*/ 12263718 h 12263718"/>
                <a:gd name="connsiteX5" fmla="*/ 792156 w 2537829"/>
                <a:gd name="connsiteY5" fmla="*/ 6170977 h 12263718"/>
                <a:gd name="connsiteX6" fmla="*/ 0 w 2537829"/>
                <a:gd name="connsiteY6" fmla="*/ 0 h 12263718"/>
                <a:gd name="connsiteX0" fmla="*/ 0 w 2537829"/>
                <a:gd name="connsiteY0" fmla="*/ 0 h 12263718"/>
                <a:gd name="connsiteX1" fmla="*/ 1647877 w 2537829"/>
                <a:gd name="connsiteY1" fmla="*/ 0 h 12263718"/>
                <a:gd name="connsiteX2" fmla="*/ 2537829 w 2537829"/>
                <a:gd name="connsiteY2" fmla="*/ 6170978 h 12263718"/>
                <a:gd name="connsiteX3" fmla="*/ 1647877 w 2537829"/>
                <a:gd name="connsiteY3" fmla="*/ 12263718 h 12263718"/>
                <a:gd name="connsiteX4" fmla="*/ 0 w 2537829"/>
                <a:gd name="connsiteY4" fmla="*/ 12263718 h 12263718"/>
                <a:gd name="connsiteX5" fmla="*/ 1159462 w 2537829"/>
                <a:gd name="connsiteY5" fmla="*/ 6170977 h 12263718"/>
                <a:gd name="connsiteX6" fmla="*/ 0 w 2537829"/>
                <a:gd name="connsiteY6" fmla="*/ 0 h 12263718"/>
                <a:gd name="connsiteX0" fmla="*/ 0 w 2537829"/>
                <a:gd name="connsiteY0" fmla="*/ 0 h 12263718"/>
                <a:gd name="connsiteX1" fmla="*/ 1647877 w 2537829"/>
                <a:gd name="connsiteY1" fmla="*/ 0 h 12263718"/>
                <a:gd name="connsiteX2" fmla="*/ 2537829 w 2537829"/>
                <a:gd name="connsiteY2" fmla="*/ 6170978 h 12263718"/>
                <a:gd name="connsiteX3" fmla="*/ 1647877 w 2537829"/>
                <a:gd name="connsiteY3" fmla="*/ 12263718 h 12263718"/>
                <a:gd name="connsiteX4" fmla="*/ 0 w 2537829"/>
                <a:gd name="connsiteY4" fmla="*/ 12263718 h 12263718"/>
                <a:gd name="connsiteX5" fmla="*/ 910830 w 2537829"/>
                <a:gd name="connsiteY5" fmla="*/ 6175867 h 12263718"/>
                <a:gd name="connsiteX6" fmla="*/ 0 w 2537829"/>
                <a:gd name="connsiteY6" fmla="*/ 0 h 12263718"/>
                <a:gd name="connsiteX0" fmla="*/ 0 w 2645197"/>
                <a:gd name="connsiteY0" fmla="*/ 0 h 12263718"/>
                <a:gd name="connsiteX1" fmla="*/ 1647877 w 2645197"/>
                <a:gd name="connsiteY1" fmla="*/ 0 h 12263718"/>
                <a:gd name="connsiteX2" fmla="*/ 2645197 w 2645197"/>
                <a:gd name="connsiteY2" fmla="*/ 6180758 h 12263718"/>
                <a:gd name="connsiteX3" fmla="*/ 1647877 w 2645197"/>
                <a:gd name="connsiteY3" fmla="*/ 12263718 h 12263718"/>
                <a:gd name="connsiteX4" fmla="*/ 0 w 2645197"/>
                <a:gd name="connsiteY4" fmla="*/ 12263718 h 12263718"/>
                <a:gd name="connsiteX5" fmla="*/ 910830 w 2645197"/>
                <a:gd name="connsiteY5" fmla="*/ 6175867 h 12263718"/>
                <a:gd name="connsiteX6" fmla="*/ 0 w 2645197"/>
                <a:gd name="connsiteY6" fmla="*/ 0 h 12263718"/>
                <a:gd name="connsiteX0" fmla="*/ 0 w 2645197"/>
                <a:gd name="connsiteY0" fmla="*/ 0 h 12263718"/>
                <a:gd name="connsiteX1" fmla="*/ 1647877 w 2645197"/>
                <a:gd name="connsiteY1" fmla="*/ 0 h 12263718"/>
                <a:gd name="connsiteX2" fmla="*/ 2645197 w 2645197"/>
                <a:gd name="connsiteY2" fmla="*/ 6180758 h 12263718"/>
                <a:gd name="connsiteX3" fmla="*/ 1647877 w 2645197"/>
                <a:gd name="connsiteY3" fmla="*/ 12263718 h 12263718"/>
                <a:gd name="connsiteX4" fmla="*/ 0 w 2645197"/>
                <a:gd name="connsiteY4" fmla="*/ 12263718 h 12263718"/>
                <a:gd name="connsiteX5" fmla="*/ 594385 w 2645197"/>
                <a:gd name="connsiteY5" fmla="*/ 6166087 h 12263718"/>
                <a:gd name="connsiteX6" fmla="*/ 0 w 2645197"/>
                <a:gd name="connsiteY6" fmla="*/ 0 h 12263718"/>
                <a:gd name="connsiteX0" fmla="*/ 0 w 2266593"/>
                <a:gd name="connsiteY0" fmla="*/ 0 h 12263718"/>
                <a:gd name="connsiteX1" fmla="*/ 1647877 w 2266593"/>
                <a:gd name="connsiteY1" fmla="*/ 0 h 12263718"/>
                <a:gd name="connsiteX2" fmla="*/ 2266593 w 2266593"/>
                <a:gd name="connsiteY2" fmla="*/ 6180758 h 12263718"/>
                <a:gd name="connsiteX3" fmla="*/ 1647877 w 2266593"/>
                <a:gd name="connsiteY3" fmla="*/ 12263718 h 12263718"/>
                <a:gd name="connsiteX4" fmla="*/ 0 w 2266593"/>
                <a:gd name="connsiteY4" fmla="*/ 12263718 h 12263718"/>
                <a:gd name="connsiteX5" fmla="*/ 594385 w 2266593"/>
                <a:gd name="connsiteY5" fmla="*/ 6166087 h 12263718"/>
                <a:gd name="connsiteX6" fmla="*/ 0 w 2266593"/>
                <a:gd name="connsiteY6" fmla="*/ 0 h 1226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6593" h="12263718">
                  <a:moveTo>
                    <a:pt x="0" y="0"/>
                  </a:moveTo>
                  <a:lnTo>
                    <a:pt x="1647877" y="0"/>
                  </a:lnTo>
                  <a:lnTo>
                    <a:pt x="2266593" y="6180758"/>
                  </a:lnTo>
                  <a:lnTo>
                    <a:pt x="1647877" y="12263718"/>
                  </a:lnTo>
                  <a:lnTo>
                    <a:pt x="0" y="12263718"/>
                  </a:lnTo>
                  <a:lnTo>
                    <a:pt x="594385" y="6166087"/>
                  </a:lnTo>
                  <a:lnTo>
                    <a:pt x="0" y="0"/>
                  </a:lnTo>
                  <a:close/>
                </a:path>
              </a:pathLst>
            </a:cu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grpSp>
          <p:nvGrpSpPr>
            <p:cNvPr id="18" name="Group 17">
              <a:extLst>
                <a:ext uri="{FF2B5EF4-FFF2-40B4-BE49-F238E27FC236}">
                  <a16:creationId xmlns:a16="http://schemas.microsoft.com/office/drawing/2014/main" id="{53431E53-78BF-4161-95AF-7EA4AA0EE447}"/>
                </a:ext>
              </a:extLst>
            </p:cNvPr>
            <p:cNvGrpSpPr/>
            <p:nvPr/>
          </p:nvGrpSpPr>
          <p:grpSpPr>
            <a:xfrm>
              <a:off x="1144597" y="5259580"/>
              <a:ext cx="8753321" cy="1697050"/>
              <a:chOff x="1144597" y="5259580"/>
              <a:chExt cx="8753321" cy="1697050"/>
            </a:xfrm>
          </p:grpSpPr>
          <p:pic>
            <p:nvPicPr>
              <p:cNvPr id="5" name="Picture 4" descr="Logo&#10;&#10;Description automatically generated with low confidence">
                <a:extLst>
                  <a:ext uri="{FF2B5EF4-FFF2-40B4-BE49-F238E27FC236}">
                    <a16:creationId xmlns:a16="http://schemas.microsoft.com/office/drawing/2014/main" id="{D2BE90FF-1814-420A-8B3A-CFAB4BAFC14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76228" y="6041167"/>
                <a:ext cx="3439546" cy="512716"/>
              </a:xfrm>
              <a:prstGeom prst="rect">
                <a:avLst/>
              </a:prstGeom>
            </p:spPr>
          </p:pic>
          <p:pic>
            <p:nvPicPr>
              <p:cNvPr id="8" name="Picture 7" descr="Text&#10;&#10;Description automatically generated">
                <a:extLst>
                  <a:ext uri="{FF2B5EF4-FFF2-40B4-BE49-F238E27FC236}">
                    <a16:creationId xmlns:a16="http://schemas.microsoft.com/office/drawing/2014/main" id="{751630E5-429C-4753-A5F3-CAA09D3AA0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239002">
                <a:off x="1144597" y="5861103"/>
                <a:ext cx="2675239" cy="1095527"/>
              </a:xfrm>
              <a:prstGeom prst="rect">
                <a:avLst/>
              </a:prstGeom>
            </p:spPr>
          </p:pic>
          <p:grpSp>
            <p:nvGrpSpPr>
              <p:cNvPr id="17" name="Group 16">
                <a:extLst>
                  <a:ext uri="{FF2B5EF4-FFF2-40B4-BE49-F238E27FC236}">
                    <a16:creationId xmlns:a16="http://schemas.microsoft.com/office/drawing/2014/main" id="{6858200D-D753-44A3-9191-D4A93C8D3159}"/>
                  </a:ext>
                </a:extLst>
              </p:cNvPr>
              <p:cNvGrpSpPr/>
              <p:nvPr/>
            </p:nvGrpSpPr>
            <p:grpSpPr>
              <a:xfrm>
                <a:off x="8466835" y="5492720"/>
                <a:ext cx="1431083" cy="1361355"/>
                <a:chOff x="8466835" y="5492720"/>
                <a:chExt cx="1431083" cy="1361355"/>
              </a:xfrm>
            </p:grpSpPr>
            <p:pic>
              <p:nvPicPr>
                <p:cNvPr id="10" name="Graphic 9" descr="Open hand with solid fill">
                  <a:extLst>
                    <a:ext uri="{FF2B5EF4-FFF2-40B4-BE49-F238E27FC236}">
                      <a16:creationId xmlns:a16="http://schemas.microsoft.com/office/drawing/2014/main" id="{E2406F4C-2573-4D15-8F76-FE0FD74A16C5}"/>
                    </a:ext>
                  </a:extLst>
                </p:cNvPr>
                <p:cNvPicPr>
                  <a:picLocks noChangeAspect="1"/>
                </p:cNvPicPr>
                <p:nvPr/>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t="25643" b="31796"/>
                <a:stretch/>
              </p:blipFill>
              <p:spPr>
                <a:xfrm>
                  <a:off x="8466835" y="6243237"/>
                  <a:ext cx="1431083" cy="610838"/>
                </a:xfrm>
                <a:prstGeom prst="rect">
                  <a:avLst/>
                </a:prstGeom>
              </p:spPr>
            </p:pic>
            <p:pic>
              <p:nvPicPr>
                <p:cNvPr id="11" name="Graphic 10" descr="Signal with solid fill">
                  <a:extLst>
                    <a:ext uri="{FF2B5EF4-FFF2-40B4-BE49-F238E27FC236}">
                      <a16:creationId xmlns:a16="http://schemas.microsoft.com/office/drawing/2014/main" id="{9EEBF179-0A46-4DD9-A1C5-5759DC536E92}"/>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736097" y="5492720"/>
                  <a:ext cx="1041159" cy="1044163"/>
                </a:xfrm>
                <a:prstGeom prst="rect">
                  <a:avLst/>
                </a:prstGeom>
              </p:spPr>
            </p:pic>
            <p:sp>
              <p:nvSpPr>
                <p:cNvPr id="12" name="TextBox 11">
                  <a:extLst>
                    <a:ext uri="{FF2B5EF4-FFF2-40B4-BE49-F238E27FC236}">
                      <a16:creationId xmlns:a16="http://schemas.microsoft.com/office/drawing/2014/main" id="{2E661AD9-0BF4-41AA-A2F9-6E40F8A6692C}"/>
                    </a:ext>
                  </a:extLst>
                </p:cNvPr>
                <p:cNvSpPr txBox="1"/>
                <p:nvPr/>
              </p:nvSpPr>
              <p:spPr>
                <a:xfrm>
                  <a:off x="8809019" y="5512630"/>
                  <a:ext cx="553644" cy="461665"/>
                </a:xfrm>
                <a:prstGeom prst="rect">
                  <a:avLst/>
                </a:prstGeom>
                <a:noFill/>
              </p:spPr>
              <p:txBody>
                <a:bodyPr wrap="square" rtlCol="0">
                  <a:spAutoFit/>
                </a:bodyPr>
                <a:lstStyle/>
                <a:p>
                  <a:r>
                    <a:rPr lang="en-US" sz="2400" b="1" dirty="0">
                      <a:solidFill>
                        <a:srgbClr val="F48377"/>
                      </a:solidFill>
                    </a:rPr>
                    <a:t>4G</a:t>
                  </a:r>
                </a:p>
              </p:txBody>
            </p:sp>
          </p:grpSp>
          <p:pic>
            <p:nvPicPr>
              <p:cNvPr id="6" name="Picture 5" descr="Icon&#10;&#10;Description automatically generated">
                <a:extLst>
                  <a:ext uri="{FF2B5EF4-FFF2-40B4-BE49-F238E27FC236}">
                    <a16:creationId xmlns:a16="http://schemas.microsoft.com/office/drawing/2014/main" id="{BA6BD0F7-978D-4611-B861-F761C768760C}"/>
                  </a:ext>
                </a:extLst>
              </p:cNvPr>
              <p:cNvPicPr>
                <a:picLocks noChangeAspect="1"/>
              </p:cNvPicPr>
              <p:nvPr/>
            </p:nvPicPr>
            <p:blipFill rotWithShape="1">
              <a:blip r:embed="rId14">
                <a:extLst>
                  <a:ext uri="{28A0092B-C50C-407E-A947-70E740481C1C}">
                    <a14:useLocalDpi xmlns:a14="http://schemas.microsoft.com/office/drawing/2010/main"/>
                  </a:ext>
                </a:extLst>
              </a:blip>
              <a:srcRect b="37046"/>
              <a:stretch/>
            </p:blipFill>
            <p:spPr>
              <a:xfrm>
                <a:off x="5582851" y="5259580"/>
                <a:ext cx="1050364" cy="799793"/>
              </a:xfrm>
              <a:prstGeom prst="rect">
                <a:avLst/>
              </a:prstGeom>
            </p:spPr>
          </p:pic>
        </p:grpSp>
      </p:grpSp>
    </p:spTree>
    <p:extLst>
      <p:ext uri="{BB962C8B-B14F-4D97-AF65-F5344CB8AC3E}">
        <p14:creationId xmlns:p14="http://schemas.microsoft.com/office/powerpoint/2010/main" val="202484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10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8A19C0F-E4ED-4FCD-9A64-493641E5AACF}"/>
              </a:ext>
            </a:extLst>
          </p:cNvPr>
          <p:cNvSpPr/>
          <p:nvPr/>
        </p:nvSpPr>
        <p:spPr>
          <a:xfrm>
            <a:off x="5586936" y="0"/>
            <a:ext cx="660506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B63C220-E467-479E-8851-B76C1A566209}"/>
              </a:ext>
            </a:extLst>
          </p:cNvPr>
          <p:cNvSpPr txBox="1"/>
          <p:nvPr/>
        </p:nvSpPr>
        <p:spPr>
          <a:xfrm>
            <a:off x="6634442" y="500531"/>
            <a:ext cx="5419946" cy="5832366"/>
          </a:xfrm>
          <a:prstGeom prst="rect">
            <a:avLst/>
          </a:prstGeom>
          <a:noFill/>
        </p:spPr>
        <p:txBody>
          <a:bodyPr wrap="square">
            <a:spAutoFit/>
          </a:bodyPr>
          <a:lstStyle/>
          <a:p>
            <a:pPr algn="l" rtl="0" fontAlgn="base">
              <a:lnSpc>
                <a:spcPct val="150000"/>
              </a:lnSpc>
            </a:pPr>
            <a:r>
              <a:rPr lang="en-US" b="1" i="0" u="none" strike="noStrike" dirty="0">
                <a:solidFill>
                  <a:srgbClr val="3D2880"/>
                </a:solidFill>
                <a:effectLst/>
                <a:latin typeface="Roboto" panose="02000000000000000000" pitchFamily="2" charset="0"/>
              </a:rPr>
              <a:t>Universal Connectivity</a:t>
            </a:r>
            <a:r>
              <a:rPr lang="en-US" b="0" i="0" dirty="0">
                <a:effectLst/>
                <a:latin typeface="Roboto" panose="02000000000000000000" pitchFamily="2" charset="0"/>
              </a:rPr>
              <a:t>​</a:t>
            </a:r>
            <a:endParaRPr lang="en-US" b="0" i="0" dirty="0">
              <a:effectLst/>
            </a:endParaRPr>
          </a:p>
          <a:p>
            <a:pPr marL="115888" indent="-115888" algn="l" rtl="0" fontAlgn="base">
              <a:buFont typeface="Arial" panose="020B0604020202020204" pitchFamily="34" charset="0"/>
              <a:buChar char="•"/>
            </a:pPr>
            <a:r>
              <a:rPr lang="en-US" sz="1600" b="0" i="0" u="none" strike="noStrike" dirty="0">
                <a:solidFill>
                  <a:srgbClr val="F48377"/>
                </a:solidFill>
                <a:effectLst/>
                <a:latin typeface="Roboto" panose="02000000000000000000" pitchFamily="2" charset="0"/>
              </a:rPr>
              <a:t>Delivers reliable player connectivity where access is a challenge</a:t>
            </a:r>
            <a:r>
              <a:rPr lang="en-US" sz="1600" b="0" i="0" dirty="0">
                <a:effectLst/>
                <a:latin typeface="Roboto" panose="02000000000000000000" pitchFamily="2" charset="0"/>
              </a:rPr>
              <a:t>​</a:t>
            </a:r>
            <a:endParaRPr lang="en-US" sz="1600" b="0" i="0" dirty="0">
              <a:effectLst/>
              <a:latin typeface="Arial" panose="020B0604020202020204" pitchFamily="34" charset="0"/>
            </a:endParaRPr>
          </a:p>
          <a:p>
            <a:pPr algn="l" rtl="0" fontAlgn="base">
              <a:lnSpc>
                <a:spcPct val="150000"/>
              </a:lnSpc>
            </a:pPr>
            <a:r>
              <a:rPr lang="en-US" sz="2000" b="1" i="0" u="none" strike="noStrike" dirty="0">
                <a:solidFill>
                  <a:srgbClr val="3D2880"/>
                </a:solidFill>
                <a:effectLst/>
                <a:latin typeface="Roboto" panose="02000000000000000000" pitchFamily="2" charset="0"/>
              </a:rPr>
              <a:t>Stellar Coverage</a:t>
            </a:r>
            <a:r>
              <a:rPr lang="en-US" sz="2000" b="0" i="0" dirty="0">
                <a:effectLst/>
                <a:latin typeface="Roboto" panose="02000000000000000000" pitchFamily="2" charset="0"/>
              </a:rPr>
              <a:t>​</a:t>
            </a:r>
            <a:endParaRPr lang="en-US" sz="2000" b="0" i="0" dirty="0">
              <a:effectLst/>
            </a:endParaRPr>
          </a:p>
          <a:p>
            <a:pPr marL="115888" indent="-115888" algn="l" rtl="0" fontAlgn="base">
              <a:buFont typeface="Arial" panose="020B0604020202020204" pitchFamily="34" charset="0"/>
              <a:buChar char="•"/>
            </a:pPr>
            <a:r>
              <a:rPr lang="en-US" sz="1600" b="0" i="0" u="none" strike="noStrike" dirty="0">
                <a:solidFill>
                  <a:srgbClr val="F48377"/>
                </a:solidFill>
                <a:effectLst/>
                <a:latin typeface="Roboto" panose="02000000000000000000" pitchFamily="2" charset="0"/>
              </a:rPr>
              <a:t>Supplies 4G performance across USA</a:t>
            </a:r>
            <a:r>
              <a:rPr lang="en-US" sz="1600" b="0" i="0" u="none" strike="noStrike">
                <a:solidFill>
                  <a:srgbClr val="F48377"/>
                </a:solidFill>
                <a:effectLst/>
                <a:latin typeface="Roboto" panose="02000000000000000000" pitchFamily="2" charset="0"/>
              </a:rPr>
              <a:t>, Canada </a:t>
            </a:r>
            <a:r>
              <a:rPr lang="en-US" sz="1600" b="0" i="0" u="none" strike="noStrike" dirty="0">
                <a:solidFill>
                  <a:srgbClr val="F48377"/>
                </a:solidFill>
                <a:effectLst/>
                <a:latin typeface="Roboto" panose="02000000000000000000" pitchFamily="2" charset="0"/>
              </a:rPr>
              <a:t>&amp; Europe with two Tier 1 carriers per country </a:t>
            </a:r>
            <a:r>
              <a:rPr lang="en-US" sz="1600" b="0" i="0" dirty="0">
                <a:effectLst/>
                <a:latin typeface="Roboto" panose="02000000000000000000" pitchFamily="2" charset="0"/>
              </a:rPr>
              <a:t>​</a:t>
            </a:r>
            <a:endParaRPr lang="en-US" sz="1600" b="0" i="0" dirty="0">
              <a:effectLst/>
              <a:latin typeface="Arial" panose="020B0604020202020204" pitchFamily="34" charset="0"/>
            </a:endParaRPr>
          </a:p>
          <a:p>
            <a:pPr algn="l" rtl="0" fontAlgn="base">
              <a:lnSpc>
                <a:spcPct val="150000"/>
              </a:lnSpc>
            </a:pPr>
            <a:r>
              <a:rPr lang="en-US" b="1" i="0" u="none" strike="noStrike" dirty="0">
                <a:solidFill>
                  <a:srgbClr val="3D2880"/>
                </a:solidFill>
                <a:effectLst/>
                <a:latin typeface="Roboto" panose="02000000000000000000" pitchFamily="2" charset="0"/>
              </a:rPr>
              <a:t>All-in-One Solution</a:t>
            </a:r>
            <a:r>
              <a:rPr lang="en-US" b="0" i="0" dirty="0">
                <a:effectLst/>
                <a:latin typeface="Roboto" panose="02000000000000000000" pitchFamily="2" charset="0"/>
              </a:rPr>
              <a:t>​</a:t>
            </a:r>
            <a:endParaRPr lang="en-US" b="0" i="0" dirty="0">
              <a:effectLst/>
            </a:endParaRPr>
          </a:p>
          <a:p>
            <a:pPr marL="115888" indent="-115888" algn="l" rtl="0" fontAlgn="base">
              <a:buFont typeface="Arial" panose="020B0604020202020204" pitchFamily="34" charset="0"/>
              <a:buChar char="•"/>
            </a:pPr>
            <a:r>
              <a:rPr lang="en-US" sz="1600" b="0" i="0" u="none" strike="noStrike" dirty="0">
                <a:solidFill>
                  <a:srgbClr val="F48377"/>
                </a:solidFill>
                <a:effectLst/>
                <a:latin typeface="Roboto" panose="02000000000000000000" pitchFamily="2" charset="0"/>
              </a:rPr>
              <a:t> Includes a low-profile USB regional modem paired with a mobile data service supported by BrightSign</a:t>
            </a:r>
            <a:r>
              <a:rPr lang="en-US" sz="1600" b="0" i="0" dirty="0">
                <a:effectLst/>
                <a:latin typeface="Roboto" panose="02000000000000000000" pitchFamily="2" charset="0"/>
              </a:rPr>
              <a:t>​</a:t>
            </a:r>
            <a:endParaRPr lang="en-US" sz="1600" b="0" i="0" dirty="0">
              <a:effectLst/>
              <a:latin typeface="Arial" panose="020B0604020202020204" pitchFamily="34" charset="0"/>
            </a:endParaRPr>
          </a:p>
          <a:p>
            <a:pPr algn="l" rtl="0" fontAlgn="base">
              <a:lnSpc>
                <a:spcPct val="150000"/>
              </a:lnSpc>
            </a:pPr>
            <a:r>
              <a:rPr lang="en-US" b="1" i="0" u="none" strike="noStrike" dirty="0">
                <a:solidFill>
                  <a:srgbClr val="3D2880"/>
                </a:solidFill>
                <a:effectLst/>
                <a:latin typeface="Roboto" panose="02000000000000000000" pitchFamily="2" charset="0"/>
              </a:rPr>
              <a:t>Affordable Plans</a:t>
            </a:r>
            <a:r>
              <a:rPr lang="en-US" b="0" i="0" dirty="0">
                <a:effectLst/>
                <a:latin typeface="Roboto" panose="02000000000000000000" pitchFamily="2" charset="0"/>
              </a:rPr>
              <a:t>​</a:t>
            </a:r>
            <a:endParaRPr lang="en-US" b="0" i="0" dirty="0">
              <a:effectLst/>
            </a:endParaRPr>
          </a:p>
          <a:p>
            <a:pPr marL="115888" indent="-115888" algn="l" rtl="0" fontAlgn="base">
              <a:buFont typeface="Arial" panose="020B0604020202020204" pitchFamily="34" charset="0"/>
              <a:buChar char="•"/>
            </a:pPr>
            <a:r>
              <a:rPr lang="en-US" sz="1600" b="0" i="0" u="none" strike="noStrike" dirty="0">
                <a:solidFill>
                  <a:srgbClr val="F48377"/>
                </a:solidFill>
                <a:effectLst/>
                <a:latin typeface="Roboto" panose="02000000000000000000" pitchFamily="2" charset="0"/>
              </a:rPr>
              <a:t>Offers three low-cost, 6-month data plans with low minimum data requirements designed for signage</a:t>
            </a:r>
            <a:endParaRPr lang="en-US" sz="1600" b="0" i="0" dirty="0">
              <a:effectLst/>
              <a:latin typeface="Arial" panose="020B0604020202020204" pitchFamily="34" charset="0"/>
            </a:endParaRPr>
          </a:p>
          <a:p>
            <a:pPr algn="l" rtl="0" fontAlgn="base">
              <a:lnSpc>
                <a:spcPct val="150000"/>
              </a:lnSpc>
            </a:pPr>
            <a:r>
              <a:rPr lang="en-US" b="1" i="0" u="none" strike="noStrike" dirty="0">
                <a:solidFill>
                  <a:srgbClr val="3D2880"/>
                </a:solidFill>
                <a:effectLst/>
                <a:latin typeface="Roboto" panose="02000000000000000000" pitchFamily="2" charset="0"/>
              </a:rPr>
              <a:t>Flexible Data Options</a:t>
            </a:r>
            <a:r>
              <a:rPr lang="en-US" b="0" i="0" dirty="0">
                <a:effectLst/>
                <a:latin typeface="Roboto" panose="02000000000000000000" pitchFamily="2" charset="0"/>
              </a:rPr>
              <a:t>​</a:t>
            </a:r>
            <a:endParaRPr lang="en-US" b="0" i="0" dirty="0">
              <a:effectLst/>
            </a:endParaRPr>
          </a:p>
          <a:p>
            <a:pPr marL="115888" indent="-115888" algn="l" rtl="0" fontAlgn="base">
              <a:buFont typeface="Arial" panose="020B0604020202020204" pitchFamily="34" charset="0"/>
              <a:buChar char="•"/>
            </a:pPr>
            <a:r>
              <a:rPr lang="en-US" sz="1600" b="0" i="0" u="none" strike="noStrike" dirty="0">
                <a:solidFill>
                  <a:srgbClr val="F48377"/>
                </a:solidFill>
                <a:effectLst/>
                <a:latin typeface="Roboto" panose="02000000000000000000" pitchFamily="2" charset="0"/>
              </a:rPr>
              <a:t>Supports month-to-month services and fixed data prices for both overages &amp; extra data purchases</a:t>
            </a:r>
            <a:r>
              <a:rPr lang="en-US" sz="1600" b="0" i="0" dirty="0">
                <a:effectLst/>
                <a:latin typeface="Roboto" panose="02000000000000000000" pitchFamily="2" charset="0"/>
              </a:rPr>
              <a:t>​</a:t>
            </a:r>
            <a:endParaRPr lang="en-US" sz="1600" b="0" i="0" dirty="0">
              <a:effectLst/>
              <a:latin typeface="Arial" panose="020B0604020202020204" pitchFamily="34" charset="0"/>
            </a:endParaRPr>
          </a:p>
          <a:p>
            <a:pPr algn="l" rtl="0" fontAlgn="base">
              <a:lnSpc>
                <a:spcPct val="150000"/>
              </a:lnSpc>
            </a:pPr>
            <a:r>
              <a:rPr lang="en-US" b="1" i="0" u="none" strike="noStrike" dirty="0">
                <a:solidFill>
                  <a:srgbClr val="3D2880"/>
                </a:solidFill>
                <a:effectLst/>
                <a:latin typeface="Roboto" panose="02000000000000000000" pitchFamily="2" charset="0"/>
              </a:rPr>
              <a:t>Fully BrightSign-Integrated</a:t>
            </a:r>
            <a:r>
              <a:rPr lang="en-US" b="0" i="0" dirty="0">
                <a:effectLst/>
                <a:latin typeface="Roboto" panose="02000000000000000000" pitchFamily="2" charset="0"/>
              </a:rPr>
              <a:t>​</a:t>
            </a:r>
            <a:endParaRPr lang="en-US" b="0" i="0" dirty="0">
              <a:effectLst/>
            </a:endParaRPr>
          </a:p>
          <a:p>
            <a:pPr marL="115888" indent="-115888" algn="l" rtl="0" fontAlgn="base">
              <a:buFont typeface="Arial" panose="020B0604020202020204" pitchFamily="34" charset="0"/>
              <a:buChar char="•"/>
            </a:pPr>
            <a:r>
              <a:rPr lang="en-US" sz="1600" b="0" i="0" u="none" strike="noStrike" dirty="0">
                <a:solidFill>
                  <a:srgbClr val="F48377"/>
                </a:solidFill>
                <a:effectLst/>
                <a:latin typeface="Roboto" panose="02000000000000000000" pitchFamily="2" charset="0"/>
              </a:rPr>
              <a:t>Provides plug &amp; play modem setup with full support on BSN.cloud, BrightAuthor:connected &amp; integrated partner CMS solutions</a:t>
            </a:r>
            <a:r>
              <a:rPr lang="en-US" sz="1600" b="0" i="0" dirty="0">
                <a:effectLst/>
                <a:latin typeface="Roboto" panose="02000000000000000000" pitchFamily="2" charset="0"/>
              </a:rPr>
              <a:t>​</a:t>
            </a:r>
            <a:endParaRPr lang="en-US" sz="1600" b="0" i="0" dirty="0">
              <a:effectLst/>
              <a:latin typeface="Arial" panose="020B0604020202020204" pitchFamily="34" charset="0"/>
            </a:endParaRPr>
          </a:p>
        </p:txBody>
      </p:sp>
      <p:sp>
        <p:nvSpPr>
          <p:cNvPr id="13" name="Text Placeholder 12">
            <a:extLst>
              <a:ext uri="{FF2B5EF4-FFF2-40B4-BE49-F238E27FC236}">
                <a16:creationId xmlns:a16="http://schemas.microsoft.com/office/drawing/2014/main" id="{E09067D9-D3CB-422C-A987-36BD130E0FD4}"/>
              </a:ext>
            </a:extLst>
          </p:cNvPr>
          <p:cNvSpPr>
            <a:spLocks noGrp="1"/>
          </p:cNvSpPr>
          <p:nvPr>
            <p:ph type="body" sz="quarter" idx="13"/>
          </p:nvPr>
        </p:nvSpPr>
        <p:spPr>
          <a:xfrm>
            <a:off x="1670773" y="2018283"/>
            <a:ext cx="2450794" cy="677326"/>
          </a:xfrm>
        </p:spPr>
        <p:txBody>
          <a:bodyPr>
            <a:normAutofit fontScale="92500"/>
          </a:bodyPr>
          <a:lstStyle/>
          <a:p>
            <a:r>
              <a:rPr lang="en-US"/>
              <a:t>Advantages</a:t>
            </a:r>
          </a:p>
        </p:txBody>
      </p:sp>
      <p:pic>
        <p:nvPicPr>
          <p:cNvPr id="1028" name="Picture 4">
            <a:extLst>
              <a:ext uri="{FF2B5EF4-FFF2-40B4-BE49-F238E27FC236}">
                <a16:creationId xmlns:a16="http://schemas.microsoft.com/office/drawing/2014/main" id="{DA874228-908F-4BDA-BB17-ADD399C0B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9" y="1234928"/>
            <a:ext cx="4100383" cy="610176"/>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D3813F9D-CB65-4C31-88CC-B7C5B922C90F}"/>
              </a:ext>
            </a:extLst>
          </p:cNvPr>
          <p:cNvGrpSpPr/>
          <p:nvPr/>
        </p:nvGrpSpPr>
        <p:grpSpPr>
          <a:xfrm>
            <a:off x="5890831" y="562093"/>
            <a:ext cx="727053" cy="635563"/>
            <a:chOff x="5783243" y="599365"/>
            <a:chExt cx="727053" cy="635563"/>
          </a:xfrm>
        </p:grpSpPr>
        <p:sp>
          <p:nvSpPr>
            <p:cNvPr id="27" name="Rectangle: Rounded Corners 26">
              <a:extLst>
                <a:ext uri="{FF2B5EF4-FFF2-40B4-BE49-F238E27FC236}">
                  <a16:creationId xmlns:a16="http://schemas.microsoft.com/office/drawing/2014/main" id="{FE6E52A4-55D4-4AD7-AA1C-7C42D750BB1A}"/>
                </a:ext>
              </a:extLst>
            </p:cNvPr>
            <p:cNvSpPr/>
            <p:nvPr/>
          </p:nvSpPr>
          <p:spPr>
            <a:xfrm>
              <a:off x="5806715" y="607643"/>
              <a:ext cx="627285" cy="62728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6" name="Graphic 45" descr="Plugged Unplugged with solid fill">
              <a:extLst>
                <a:ext uri="{FF2B5EF4-FFF2-40B4-BE49-F238E27FC236}">
                  <a16:creationId xmlns:a16="http://schemas.microsoft.com/office/drawing/2014/main" id="{FCE502DD-B9CC-4D95-9A67-1903296A2B2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5564925">
              <a:off x="6162054" y="858099"/>
              <a:ext cx="348242" cy="348242"/>
            </a:xfrm>
            <a:prstGeom prst="rect">
              <a:avLst/>
            </a:prstGeom>
          </p:spPr>
        </p:pic>
        <p:pic>
          <p:nvPicPr>
            <p:cNvPr id="48" name="Graphic 47" descr="Network outline">
              <a:extLst>
                <a:ext uri="{FF2B5EF4-FFF2-40B4-BE49-F238E27FC236}">
                  <a16:creationId xmlns:a16="http://schemas.microsoft.com/office/drawing/2014/main" id="{5FCCE699-33C5-4DBF-89FA-69FBB593639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83243" y="599365"/>
              <a:ext cx="541652" cy="541651"/>
            </a:xfrm>
            <a:prstGeom prst="rect">
              <a:avLst/>
            </a:prstGeom>
          </p:spPr>
        </p:pic>
      </p:grpSp>
      <p:grpSp>
        <p:nvGrpSpPr>
          <p:cNvPr id="6" name="Group 5">
            <a:extLst>
              <a:ext uri="{FF2B5EF4-FFF2-40B4-BE49-F238E27FC236}">
                <a16:creationId xmlns:a16="http://schemas.microsoft.com/office/drawing/2014/main" id="{A3163409-4FB4-40F8-9F8B-043271D4A3BE}"/>
              </a:ext>
            </a:extLst>
          </p:cNvPr>
          <p:cNvGrpSpPr/>
          <p:nvPr/>
        </p:nvGrpSpPr>
        <p:grpSpPr>
          <a:xfrm>
            <a:off x="5923579" y="4311711"/>
            <a:ext cx="627926" cy="627926"/>
            <a:chOff x="5923579" y="4763995"/>
            <a:chExt cx="627926" cy="627926"/>
          </a:xfrm>
        </p:grpSpPr>
        <p:sp>
          <p:nvSpPr>
            <p:cNvPr id="53" name="Rectangle: Rounded Corners 52">
              <a:extLst>
                <a:ext uri="{FF2B5EF4-FFF2-40B4-BE49-F238E27FC236}">
                  <a16:creationId xmlns:a16="http://schemas.microsoft.com/office/drawing/2014/main" id="{CEB9E8AE-A406-40DC-9026-AF0AEEFC69FB}"/>
                </a:ext>
              </a:extLst>
            </p:cNvPr>
            <p:cNvSpPr/>
            <p:nvPr/>
          </p:nvSpPr>
          <p:spPr>
            <a:xfrm>
              <a:off x="5923579" y="4763995"/>
              <a:ext cx="627926" cy="627926"/>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0" name="Graphic 49" descr="List with solid fill">
              <a:extLst>
                <a:ext uri="{FF2B5EF4-FFF2-40B4-BE49-F238E27FC236}">
                  <a16:creationId xmlns:a16="http://schemas.microsoft.com/office/drawing/2014/main" id="{26C5CFC3-D4A2-4F94-8D08-D96234F7A85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22168" y="4864704"/>
              <a:ext cx="426507" cy="426507"/>
            </a:xfrm>
            <a:prstGeom prst="rect">
              <a:avLst/>
            </a:prstGeom>
          </p:spPr>
        </p:pic>
      </p:grpSp>
      <p:grpSp>
        <p:nvGrpSpPr>
          <p:cNvPr id="3" name="Group 2">
            <a:extLst>
              <a:ext uri="{FF2B5EF4-FFF2-40B4-BE49-F238E27FC236}">
                <a16:creationId xmlns:a16="http://schemas.microsoft.com/office/drawing/2014/main" id="{CFD24F13-B091-4276-9B4E-F45299E0EA8C}"/>
              </a:ext>
            </a:extLst>
          </p:cNvPr>
          <p:cNvGrpSpPr/>
          <p:nvPr/>
        </p:nvGrpSpPr>
        <p:grpSpPr>
          <a:xfrm>
            <a:off x="5921459" y="1546573"/>
            <a:ext cx="627926" cy="627926"/>
            <a:chOff x="5921459" y="1812045"/>
            <a:chExt cx="627926" cy="627926"/>
          </a:xfrm>
        </p:grpSpPr>
        <p:sp>
          <p:nvSpPr>
            <p:cNvPr id="47" name="Rectangle: Rounded Corners 46">
              <a:extLst>
                <a:ext uri="{FF2B5EF4-FFF2-40B4-BE49-F238E27FC236}">
                  <a16:creationId xmlns:a16="http://schemas.microsoft.com/office/drawing/2014/main" id="{D05D343B-4CF0-490F-A9E0-11175A72A709}"/>
                </a:ext>
              </a:extLst>
            </p:cNvPr>
            <p:cNvSpPr/>
            <p:nvPr/>
          </p:nvSpPr>
          <p:spPr>
            <a:xfrm>
              <a:off x="5921459" y="1812045"/>
              <a:ext cx="627926" cy="627926"/>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2" name="Graphic 51" descr="Piggy Bank with solid fill">
              <a:extLst>
                <a:ext uri="{FF2B5EF4-FFF2-40B4-BE49-F238E27FC236}">
                  <a16:creationId xmlns:a16="http://schemas.microsoft.com/office/drawing/2014/main" id="{21B41411-C389-4D87-9E88-9B80CCFD5C6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024416" y="1919373"/>
              <a:ext cx="426507" cy="426507"/>
            </a:xfrm>
            <a:prstGeom prst="rect">
              <a:avLst/>
            </a:prstGeom>
          </p:spPr>
        </p:pic>
      </p:grpSp>
      <p:grpSp>
        <p:nvGrpSpPr>
          <p:cNvPr id="5" name="Group 4">
            <a:extLst>
              <a:ext uri="{FF2B5EF4-FFF2-40B4-BE49-F238E27FC236}">
                <a16:creationId xmlns:a16="http://schemas.microsoft.com/office/drawing/2014/main" id="{D838B664-66F6-41E7-980F-8586C172B906}"/>
              </a:ext>
            </a:extLst>
          </p:cNvPr>
          <p:cNvGrpSpPr/>
          <p:nvPr/>
        </p:nvGrpSpPr>
        <p:grpSpPr>
          <a:xfrm>
            <a:off x="5923631" y="3380826"/>
            <a:ext cx="627926" cy="627926"/>
            <a:chOff x="5923631" y="3734788"/>
            <a:chExt cx="627926" cy="627926"/>
          </a:xfrm>
        </p:grpSpPr>
        <p:sp>
          <p:nvSpPr>
            <p:cNvPr id="51" name="Rectangle: Rounded Corners 50">
              <a:extLst>
                <a:ext uri="{FF2B5EF4-FFF2-40B4-BE49-F238E27FC236}">
                  <a16:creationId xmlns:a16="http://schemas.microsoft.com/office/drawing/2014/main" id="{843B57E8-5C0A-43D2-9E53-91A3B10CC163}"/>
                </a:ext>
              </a:extLst>
            </p:cNvPr>
            <p:cNvSpPr/>
            <p:nvPr/>
          </p:nvSpPr>
          <p:spPr>
            <a:xfrm>
              <a:off x="5923631" y="3734788"/>
              <a:ext cx="627926" cy="627926"/>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C5F461D-C38E-4AF3-B25F-1CC9B7380965}"/>
                </a:ext>
              </a:extLst>
            </p:cNvPr>
            <p:cNvGrpSpPr/>
            <p:nvPr/>
          </p:nvGrpSpPr>
          <p:grpSpPr>
            <a:xfrm>
              <a:off x="5934355" y="3856446"/>
              <a:ext cx="610115" cy="426508"/>
              <a:chOff x="2395704" y="2977717"/>
              <a:chExt cx="1308039" cy="914400"/>
            </a:xfrm>
          </p:grpSpPr>
          <p:pic>
            <p:nvPicPr>
              <p:cNvPr id="44" name="Graphic 43" descr="Star with solid fill">
                <a:extLst>
                  <a:ext uri="{FF2B5EF4-FFF2-40B4-BE49-F238E27FC236}">
                    <a16:creationId xmlns:a16="http://schemas.microsoft.com/office/drawing/2014/main" id="{30EAD1FC-384A-4E8B-9E5D-76C79F4564F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141006" y="3034714"/>
                <a:ext cx="562737" cy="562737"/>
              </a:xfrm>
              <a:prstGeom prst="rect">
                <a:avLst/>
              </a:prstGeom>
            </p:spPr>
          </p:pic>
          <p:pic>
            <p:nvPicPr>
              <p:cNvPr id="54" name="Graphic 53" descr="Cell Tower with solid fill">
                <a:extLst>
                  <a:ext uri="{FF2B5EF4-FFF2-40B4-BE49-F238E27FC236}">
                    <a16:creationId xmlns:a16="http://schemas.microsoft.com/office/drawing/2014/main" id="{0046A935-78FE-455F-AFD3-D8C9CFBBF633}"/>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395704" y="2977717"/>
                <a:ext cx="914400" cy="914400"/>
              </a:xfrm>
              <a:prstGeom prst="rect">
                <a:avLst/>
              </a:prstGeom>
            </p:spPr>
          </p:pic>
        </p:grpSp>
      </p:grpSp>
      <p:grpSp>
        <p:nvGrpSpPr>
          <p:cNvPr id="4" name="Group 3">
            <a:extLst>
              <a:ext uri="{FF2B5EF4-FFF2-40B4-BE49-F238E27FC236}">
                <a16:creationId xmlns:a16="http://schemas.microsoft.com/office/drawing/2014/main" id="{43F6AA59-F433-4FFB-88B2-F72193DEBA38}"/>
              </a:ext>
            </a:extLst>
          </p:cNvPr>
          <p:cNvGrpSpPr/>
          <p:nvPr/>
        </p:nvGrpSpPr>
        <p:grpSpPr>
          <a:xfrm>
            <a:off x="5922573" y="2501665"/>
            <a:ext cx="627926" cy="627926"/>
            <a:chOff x="5922573" y="2747472"/>
            <a:chExt cx="627926" cy="627926"/>
          </a:xfrm>
        </p:grpSpPr>
        <p:sp>
          <p:nvSpPr>
            <p:cNvPr id="49" name="Rectangle: Rounded Corners 48">
              <a:extLst>
                <a:ext uri="{FF2B5EF4-FFF2-40B4-BE49-F238E27FC236}">
                  <a16:creationId xmlns:a16="http://schemas.microsoft.com/office/drawing/2014/main" id="{9ACCC2AF-4885-4B79-89E7-0D77DD88A04C}"/>
                </a:ext>
              </a:extLst>
            </p:cNvPr>
            <p:cNvSpPr/>
            <p:nvPr/>
          </p:nvSpPr>
          <p:spPr>
            <a:xfrm>
              <a:off x="5922573" y="2747472"/>
              <a:ext cx="627926" cy="627926"/>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6" name="Graphic 55" descr="Packing Box Open outline">
              <a:extLst>
                <a:ext uri="{FF2B5EF4-FFF2-40B4-BE49-F238E27FC236}">
                  <a16:creationId xmlns:a16="http://schemas.microsoft.com/office/drawing/2014/main" id="{09F3F1AF-6DD0-4660-93FE-7DCEACDF7CF7}"/>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045410" y="2870991"/>
              <a:ext cx="426507" cy="426507"/>
            </a:xfrm>
            <a:prstGeom prst="rect">
              <a:avLst/>
            </a:prstGeom>
          </p:spPr>
        </p:pic>
      </p:grpSp>
      <p:grpSp>
        <p:nvGrpSpPr>
          <p:cNvPr id="7" name="Group 6">
            <a:extLst>
              <a:ext uri="{FF2B5EF4-FFF2-40B4-BE49-F238E27FC236}">
                <a16:creationId xmlns:a16="http://schemas.microsoft.com/office/drawing/2014/main" id="{32F70714-A6DD-4FA0-85B7-0295B47822C1}"/>
              </a:ext>
            </a:extLst>
          </p:cNvPr>
          <p:cNvGrpSpPr/>
          <p:nvPr/>
        </p:nvGrpSpPr>
        <p:grpSpPr>
          <a:xfrm>
            <a:off x="5921459" y="5235094"/>
            <a:ext cx="627926" cy="627926"/>
            <a:chOff x="5921459" y="5726708"/>
            <a:chExt cx="627926" cy="627926"/>
          </a:xfrm>
        </p:grpSpPr>
        <p:sp>
          <p:nvSpPr>
            <p:cNvPr id="55" name="Rectangle: Rounded Corners 54">
              <a:extLst>
                <a:ext uri="{FF2B5EF4-FFF2-40B4-BE49-F238E27FC236}">
                  <a16:creationId xmlns:a16="http://schemas.microsoft.com/office/drawing/2014/main" id="{1B6A2B6A-B49D-430D-A1D3-9824529BEFAB}"/>
                </a:ext>
              </a:extLst>
            </p:cNvPr>
            <p:cNvSpPr/>
            <p:nvPr/>
          </p:nvSpPr>
          <p:spPr>
            <a:xfrm>
              <a:off x="5921459" y="5726708"/>
              <a:ext cx="627926" cy="627926"/>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7" name="Picture 56" descr="A picture containing computer&#10;&#10;Description automatically generated">
              <a:extLst>
                <a:ext uri="{FF2B5EF4-FFF2-40B4-BE49-F238E27FC236}">
                  <a16:creationId xmlns:a16="http://schemas.microsoft.com/office/drawing/2014/main" id="{0ABDFECE-8A86-46D4-AB25-656D5AF0E7CC}"/>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934353" y="5751311"/>
              <a:ext cx="590903" cy="491499"/>
            </a:xfrm>
            <a:prstGeom prst="rect">
              <a:avLst/>
            </a:prstGeom>
          </p:spPr>
        </p:pic>
      </p:grpSp>
    </p:spTree>
    <p:extLst>
      <p:ext uri="{BB962C8B-B14F-4D97-AF65-F5344CB8AC3E}">
        <p14:creationId xmlns:p14="http://schemas.microsoft.com/office/powerpoint/2010/main" val="10301120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4091CB-B24C-4A12-B82A-AA7AD92279FB}"/>
              </a:ext>
            </a:extLst>
          </p:cNvPr>
          <p:cNvSpPr>
            <a:spLocks noGrp="1"/>
          </p:cNvSpPr>
          <p:nvPr>
            <p:ph sz="quarter" idx="23"/>
          </p:nvPr>
        </p:nvSpPr>
        <p:spPr>
          <a:xfrm>
            <a:off x="3150967" y="2479520"/>
            <a:ext cx="5894141" cy="2022630"/>
          </a:xfrm>
        </p:spPr>
        <p:txBody>
          <a:bodyPr anchor="ctr" anchorCtr="0">
            <a:normAutofit/>
          </a:bodyPr>
          <a:lstStyle/>
          <a:p>
            <a:pPr marL="0" indent="0" algn="ctr">
              <a:buNone/>
            </a:pPr>
            <a:r>
              <a:rPr lang="en-US" sz="4400" cap="small">
                <a:solidFill>
                  <a:srgbClr val="F48377"/>
                </a:solidFill>
              </a:rPr>
              <a:t>Target Applications</a:t>
            </a:r>
          </a:p>
          <a:p>
            <a:pPr algn="ctr"/>
            <a:r>
              <a:rPr lang="en-US" sz="2400"/>
              <a:t>Ideal for any signage placement </a:t>
            </a:r>
            <a:br>
              <a:rPr lang="en-US" sz="2400"/>
            </a:br>
            <a:r>
              <a:rPr lang="en-US" sz="2400"/>
              <a:t>that has connectivity challenges</a:t>
            </a:r>
          </a:p>
        </p:txBody>
      </p:sp>
      <p:sp>
        <p:nvSpPr>
          <p:cNvPr id="8" name="Text Placeholder 7">
            <a:extLst>
              <a:ext uri="{FF2B5EF4-FFF2-40B4-BE49-F238E27FC236}">
                <a16:creationId xmlns:a16="http://schemas.microsoft.com/office/drawing/2014/main" id="{ACB2CE5C-137E-48D4-97BD-5429C7AC7F2E}"/>
              </a:ext>
            </a:extLst>
          </p:cNvPr>
          <p:cNvSpPr>
            <a:spLocks noGrp="1"/>
          </p:cNvSpPr>
          <p:nvPr>
            <p:ph type="body" sz="quarter" idx="29"/>
          </p:nvPr>
        </p:nvSpPr>
        <p:spPr/>
        <p:txBody>
          <a:bodyPr anchor="ctr" anchorCtr="0"/>
          <a:lstStyle/>
          <a:p>
            <a:r>
              <a:rPr lang="en-US" sz="2800"/>
              <a:t>Large Volume Retail</a:t>
            </a:r>
          </a:p>
        </p:txBody>
      </p:sp>
      <p:sp>
        <p:nvSpPr>
          <p:cNvPr id="9" name="Text Placeholder 8">
            <a:extLst>
              <a:ext uri="{FF2B5EF4-FFF2-40B4-BE49-F238E27FC236}">
                <a16:creationId xmlns:a16="http://schemas.microsoft.com/office/drawing/2014/main" id="{49359C6C-5C9A-4FE2-BA3E-EBC002827B6D}"/>
              </a:ext>
            </a:extLst>
          </p:cNvPr>
          <p:cNvSpPr>
            <a:spLocks noGrp="1"/>
          </p:cNvSpPr>
          <p:nvPr>
            <p:ph type="body" sz="quarter" idx="30"/>
          </p:nvPr>
        </p:nvSpPr>
        <p:spPr/>
        <p:txBody>
          <a:bodyPr/>
          <a:lstStyle/>
          <a:p>
            <a:r>
              <a:rPr lang="en-US"/>
              <a:t>Large Volume Ad Networks</a:t>
            </a:r>
          </a:p>
        </p:txBody>
      </p:sp>
      <p:sp>
        <p:nvSpPr>
          <p:cNvPr id="10" name="Text Placeholder 9">
            <a:extLst>
              <a:ext uri="{FF2B5EF4-FFF2-40B4-BE49-F238E27FC236}">
                <a16:creationId xmlns:a16="http://schemas.microsoft.com/office/drawing/2014/main" id="{94A65E1B-0A66-4681-A82C-9E87378FF59C}"/>
              </a:ext>
            </a:extLst>
          </p:cNvPr>
          <p:cNvSpPr>
            <a:spLocks noGrp="1"/>
          </p:cNvSpPr>
          <p:nvPr>
            <p:ph type="body" sz="quarter" idx="31"/>
          </p:nvPr>
        </p:nvSpPr>
        <p:spPr/>
        <p:txBody>
          <a:bodyPr/>
          <a:lstStyle/>
          <a:p>
            <a:r>
              <a:rPr lang="en-US"/>
              <a:t>Stadiums &amp; Venues</a:t>
            </a:r>
          </a:p>
        </p:txBody>
      </p:sp>
      <p:sp>
        <p:nvSpPr>
          <p:cNvPr id="11" name="Text Placeholder 10">
            <a:extLst>
              <a:ext uri="{FF2B5EF4-FFF2-40B4-BE49-F238E27FC236}">
                <a16:creationId xmlns:a16="http://schemas.microsoft.com/office/drawing/2014/main" id="{DECD3FE2-CD6D-4EEE-9D80-C1F4FF0A7DD0}"/>
              </a:ext>
            </a:extLst>
          </p:cNvPr>
          <p:cNvSpPr>
            <a:spLocks noGrp="1"/>
          </p:cNvSpPr>
          <p:nvPr>
            <p:ph type="body" sz="quarter" idx="32"/>
          </p:nvPr>
        </p:nvSpPr>
        <p:spPr/>
        <p:txBody>
          <a:bodyPr/>
          <a:lstStyle/>
          <a:p>
            <a:r>
              <a:rPr lang="en-US"/>
              <a:t>Tradeshows</a:t>
            </a:r>
          </a:p>
          <a:p>
            <a:r>
              <a:rPr lang="en-US"/>
              <a:t>&amp; Conferences</a:t>
            </a:r>
          </a:p>
        </p:txBody>
      </p:sp>
      <p:sp>
        <p:nvSpPr>
          <p:cNvPr id="12" name="Text Placeholder 11">
            <a:extLst>
              <a:ext uri="{FF2B5EF4-FFF2-40B4-BE49-F238E27FC236}">
                <a16:creationId xmlns:a16="http://schemas.microsoft.com/office/drawing/2014/main" id="{2180D5BF-5A64-40B0-8749-27CD62B255DE}"/>
              </a:ext>
            </a:extLst>
          </p:cNvPr>
          <p:cNvSpPr>
            <a:spLocks noGrp="1"/>
          </p:cNvSpPr>
          <p:nvPr>
            <p:ph type="body" sz="quarter" idx="33"/>
          </p:nvPr>
        </p:nvSpPr>
        <p:spPr/>
        <p:txBody>
          <a:bodyPr/>
          <a:lstStyle/>
          <a:p>
            <a:r>
              <a:rPr lang="en-US"/>
              <a:t>High Security Locations</a:t>
            </a:r>
          </a:p>
        </p:txBody>
      </p:sp>
      <p:pic>
        <p:nvPicPr>
          <p:cNvPr id="36" name="Picture 2" descr="Roku - Case Study - Advoque">
            <a:extLst>
              <a:ext uri="{FF2B5EF4-FFF2-40B4-BE49-F238E27FC236}">
                <a16:creationId xmlns:a16="http://schemas.microsoft.com/office/drawing/2014/main" id="{0A889A3A-BB92-40C8-97E3-7B7727DD9C23}"/>
              </a:ext>
            </a:extLst>
          </p:cNvPr>
          <p:cNvPicPr>
            <a:picLocks noGrp="1" noChangeAspect="1" noChangeArrowheads="1"/>
          </p:cNvPicPr>
          <p:nvPr>
            <p:ph sz="quarter" idx="24"/>
          </p:nvPr>
        </p:nvPicPr>
        <p:blipFill rotWithShape="1">
          <a:blip r:embed="rId3" cstate="screen">
            <a:extLst>
              <a:ext uri="{28A0092B-C50C-407E-A947-70E740481C1C}">
                <a14:useLocalDpi xmlns:a14="http://schemas.microsoft.com/office/drawing/2010/main"/>
              </a:ext>
            </a:extLst>
          </a:blip>
          <a:srcRect/>
          <a:stretch/>
        </p:blipFill>
        <p:spPr bwMode="auto">
          <a:xfrm>
            <a:off x="123522" y="140971"/>
            <a:ext cx="2894189" cy="2154238"/>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0" name="Picture 8">
            <a:extLst>
              <a:ext uri="{FF2B5EF4-FFF2-40B4-BE49-F238E27FC236}">
                <a16:creationId xmlns:a16="http://schemas.microsoft.com/office/drawing/2014/main" id="{72492D83-A607-44E8-8EBE-E417A702D655}"/>
              </a:ext>
            </a:extLst>
          </p:cNvPr>
          <p:cNvPicPr>
            <a:picLocks noGrp="1" noChangeAspect="1" noChangeArrowheads="1"/>
          </p:cNvPicPr>
          <p:nvPr>
            <p:ph sz="quarter" idx="25"/>
          </p:nvPr>
        </p:nvPicPr>
        <p:blipFill rotWithShape="1">
          <a:blip r:embed="rId4" cstate="screen">
            <a:extLst>
              <a:ext uri="{28A0092B-C50C-407E-A947-70E740481C1C}">
                <a14:useLocalDpi xmlns:a14="http://schemas.microsoft.com/office/drawing/2010/main"/>
              </a:ext>
            </a:extLst>
          </a:blip>
          <a:srcRect/>
          <a:stretch/>
        </p:blipFill>
        <p:spPr bwMode="auto">
          <a:xfrm>
            <a:off x="6143625" y="136580"/>
            <a:ext cx="2921000" cy="2084278"/>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4" name="Picture 4" descr="网上购彩app_官方网站 | Wayfinding signage design, Wayfinding, Wayfinding design">
            <a:extLst>
              <a:ext uri="{FF2B5EF4-FFF2-40B4-BE49-F238E27FC236}">
                <a16:creationId xmlns:a16="http://schemas.microsoft.com/office/drawing/2014/main" id="{7C3EF3DC-7E70-48A6-BFD1-E5F35E921639}"/>
              </a:ext>
            </a:extLst>
          </p:cNvPr>
          <p:cNvPicPr>
            <a:picLocks noGrp="1" noChangeAspect="1" noChangeArrowheads="1"/>
          </p:cNvPicPr>
          <p:nvPr>
            <p:ph sz="quarter" idx="27"/>
          </p:nvPr>
        </p:nvPicPr>
        <p:blipFill rotWithShape="1">
          <a:blip r:embed="rId5" cstate="screen">
            <a:extLst>
              <a:ext uri="{28A0092B-C50C-407E-A947-70E740481C1C}">
                <a14:useLocalDpi xmlns:a14="http://schemas.microsoft.com/office/drawing/2010/main"/>
              </a:ext>
            </a:extLst>
          </a:blip>
          <a:srcRect/>
          <a:stretch/>
        </p:blipFill>
        <p:spPr bwMode="auto">
          <a:xfrm>
            <a:off x="6240965" y="4602321"/>
            <a:ext cx="2823659" cy="2154237"/>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7" name="Content Placeholder 31">
            <a:extLst>
              <a:ext uri="{FF2B5EF4-FFF2-40B4-BE49-F238E27FC236}">
                <a16:creationId xmlns:a16="http://schemas.microsoft.com/office/drawing/2014/main" id="{7577BC6C-DFC8-4ED6-BC3E-B3877CAA9DC9}"/>
              </a:ext>
            </a:extLst>
          </p:cNvPr>
          <p:cNvPicPr>
            <a:picLocks noGrp="1" noChangeAspect="1"/>
          </p:cNvPicPr>
          <p:nvPr>
            <p:ph sz="quarter" idx="26"/>
          </p:nvPr>
        </p:nvPicPr>
        <p:blipFill>
          <a:blip r:embed="rId6" cstate="screen">
            <a:extLst>
              <a:ext uri="{28A0092B-C50C-407E-A947-70E740481C1C}">
                <a14:useLocalDpi xmlns:a14="http://schemas.microsoft.com/office/drawing/2010/main"/>
              </a:ext>
            </a:extLst>
          </a:blip>
          <a:srcRect/>
          <a:stretch/>
        </p:blipFill>
        <p:spPr>
          <a:xfrm>
            <a:off x="123523" y="4649792"/>
            <a:ext cx="2894189" cy="2022630"/>
          </a:xfrm>
          <a:prstGeom prst="roundRect">
            <a:avLst>
              <a:gd name="adj" fmla="val 0"/>
            </a:avLst>
          </a:prstGeom>
          <a:solidFill>
            <a:srgbClr val="FFFFFF"/>
          </a:solidFill>
          <a:ln w="76200" cap="sq">
            <a:noFill/>
            <a:miter lim="800000"/>
          </a:ln>
          <a:effectLst/>
        </p:spPr>
      </p:pic>
      <p:pic>
        <p:nvPicPr>
          <p:cNvPr id="13" name="Content Placeholder 12" descr="A picture containing text&#10;&#10;Description automatically generated">
            <a:extLst>
              <a:ext uri="{FF2B5EF4-FFF2-40B4-BE49-F238E27FC236}">
                <a16:creationId xmlns:a16="http://schemas.microsoft.com/office/drawing/2014/main" id="{3B6344F8-0A99-431F-AF0B-A7A56C9B26AA}"/>
              </a:ext>
            </a:extLst>
          </p:cNvPr>
          <p:cNvPicPr>
            <a:picLocks noGrp="1" noChangeAspect="1"/>
          </p:cNvPicPr>
          <p:nvPr>
            <p:ph sz="quarter" idx="28"/>
          </p:nvPr>
        </p:nvPicPr>
        <p:blipFill rotWithShape="1">
          <a:blip r:embed="rId7">
            <a:extLst>
              <a:ext uri="{28A0092B-C50C-407E-A947-70E740481C1C}">
                <a14:useLocalDpi xmlns:a14="http://schemas.microsoft.com/office/drawing/2010/main" val="0"/>
              </a:ext>
            </a:extLst>
          </a:blip>
          <a:srcRect l="4492" t="38" r="4769" b="34496"/>
          <a:stretch/>
        </p:blipFill>
        <p:spPr>
          <a:xfrm>
            <a:off x="9153575" y="2371725"/>
            <a:ext cx="2977784" cy="2154238"/>
          </a:xfrm>
        </p:spPr>
      </p:pic>
    </p:spTree>
    <p:extLst>
      <p:ext uri="{BB962C8B-B14F-4D97-AF65-F5344CB8AC3E}">
        <p14:creationId xmlns:p14="http://schemas.microsoft.com/office/powerpoint/2010/main" val="113496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CFA57856-96AB-4AD5-B6FA-96FB79F91CEA}"/>
              </a:ext>
            </a:extLst>
          </p:cNvPr>
          <p:cNvSpPr>
            <a:spLocks noGrp="1"/>
          </p:cNvSpPr>
          <p:nvPr>
            <p:ph type="body" sz="quarter" idx="13"/>
          </p:nvPr>
        </p:nvSpPr>
        <p:spPr>
          <a:xfrm>
            <a:off x="353185" y="376567"/>
            <a:ext cx="6056581" cy="594477"/>
          </a:xfrm>
        </p:spPr>
        <p:txBody>
          <a:bodyPr>
            <a:normAutofit/>
          </a:bodyPr>
          <a:lstStyle/>
          <a:p>
            <a:r>
              <a:rPr lang="en-US" sz="3600" b="1" dirty="0">
                <a:latin typeface="+mj-lt"/>
              </a:rPr>
              <a:t>USB Modem</a:t>
            </a:r>
            <a:endParaRPr lang="en-US" sz="3600" b="1" dirty="0">
              <a:solidFill>
                <a:schemeClr val="bg1"/>
              </a:solidFill>
              <a:latin typeface="+mj-lt"/>
            </a:endParaRPr>
          </a:p>
        </p:txBody>
      </p:sp>
      <p:sp>
        <p:nvSpPr>
          <p:cNvPr id="4" name="Text Placeholder 3">
            <a:extLst>
              <a:ext uri="{FF2B5EF4-FFF2-40B4-BE49-F238E27FC236}">
                <a16:creationId xmlns:a16="http://schemas.microsoft.com/office/drawing/2014/main" id="{8B637587-3478-4AFA-B4A4-9E0849850C6F}"/>
              </a:ext>
            </a:extLst>
          </p:cNvPr>
          <p:cNvSpPr>
            <a:spLocks noGrp="1"/>
          </p:cNvSpPr>
          <p:nvPr>
            <p:ph type="body" sz="quarter" idx="22"/>
          </p:nvPr>
        </p:nvSpPr>
        <p:spPr>
          <a:xfrm>
            <a:off x="353185" y="1201996"/>
            <a:ext cx="6270354" cy="4952864"/>
          </a:xfrm>
        </p:spPr>
        <p:txBody>
          <a:bodyPr vert="horz" lIns="91440" tIns="45720" rIns="91440" bIns="45720" rtlCol="0" anchor="t">
            <a:noAutofit/>
          </a:bodyPr>
          <a:lstStyle/>
          <a:p>
            <a:pPr>
              <a:spcAft>
                <a:spcPts val="1200"/>
              </a:spcAft>
            </a:pPr>
            <a:r>
              <a:rPr lang="en-US" sz="2600" dirty="0">
                <a:solidFill>
                  <a:schemeClr val="tx1"/>
                </a:solidFill>
                <a:effectLst/>
                <a:ea typeface="Roboto"/>
              </a:rPr>
              <a:t>Low-profile USB-A connected regional </a:t>
            </a:r>
            <a:r>
              <a:rPr lang="en-US" sz="2600" dirty="0">
                <a:solidFill>
                  <a:schemeClr val="tx1"/>
                </a:solidFill>
                <a:ea typeface="Roboto"/>
              </a:rPr>
              <a:t>modem</a:t>
            </a:r>
            <a:r>
              <a:rPr lang="en-US" sz="2600" dirty="0">
                <a:solidFill>
                  <a:schemeClr val="tx1"/>
                </a:solidFill>
                <a:effectLst/>
                <a:ea typeface="Roboto"/>
              </a:rPr>
              <a:t> with an installed</a:t>
            </a:r>
            <a:r>
              <a:rPr lang="en-US" sz="2600" dirty="0">
                <a:solidFill>
                  <a:schemeClr val="tx1"/>
                </a:solidFill>
                <a:ea typeface="Roboto"/>
              </a:rPr>
              <a:t> </a:t>
            </a:r>
            <a:r>
              <a:rPr lang="en-US" sz="2600" dirty="0">
                <a:solidFill>
                  <a:schemeClr val="tx1"/>
                </a:solidFill>
                <a:effectLst/>
                <a:ea typeface="Roboto"/>
              </a:rPr>
              <a:t>SIM card for:</a:t>
            </a:r>
          </a:p>
          <a:p>
            <a:pPr lvl="1">
              <a:lnSpc>
                <a:spcPct val="100000"/>
              </a:lnSpc>
              <a:spcAft>
                <a:spcPts val="1800"/>
              </a:spcAft>
              <a:buFont typeface="Wingdings" panose="05000000000000000000" pitchFamily="2" charset="2"/>
              <a:buChar char="§"/>
            </a:pPr>
            <a:r>
              <a:rPr lang="en-US" dirty="0">
                <a:solidFill>
                  <a:schemeClr val="tx1"/>
                </a:solidFill>
              </a:rPr>
              <a:t>North America (USA + Canada): </a:t>
            </a:r>
            <a:br>
              <a:rPr lang="en-US" dirty="0">
                <a:solidFill>
                  <a:schemeClr val="tx1"/>
                </a:solidFill>
              </a:rPr>
            </a:br>
            <a:r>
              <a:rPr lang="en-US" sz="2000" dirty="0">
                <a:solidFill>
                  <a:schemeClr val="accent6"/>
                </a:solidFill>
              </a:rPr>
              <a:t>SKU: MDM-USB Connect 4G v2 NA</a:t>
            </a:r>
            <a:endParaRPr lang="en-US" dirty="0">
              <a:solidFill>
                <a:schemeClr val="tx1"/>
              </a:solidFill>
            </a:endParaRPr>
          </a:p>
          <a:p>
            <a:pPr lvl="1">
              <a:lnSpc>
                <a:spcPct val="100000"/>
              </a:lnSpc>
              <a:buFont typeface="Wingdings" panose="05000000000000000000" pitchFamily="2" charset="2"/>
              <a:buChar char="§"/>
            </a:pPr>
            <a:r>
              <a:rPr lang="en-US" dirty="0">
                <a:solidFill>
                  <a:schemeClr val="tx1"/>
                </a:solidFill>
              </a:rPr>
              <a:t>Europe: </a:t>
            </a:r>
            <a:br>
              <a:rPr lang="en-US" dirty="0">
                <a:solidFill>
                  <a:schemeClr val="tx1"/>
                </a:solidFill>
              </a:rPr>
            </a:br>
            <a:r>
              <a:rPr lang="en-US" sz="2000" dirty="0">
                <a:solidFill>
                  <a:schemeClr val="accent6"/>
                </a:solidFill>
              </a:rPr>
              <a:t>SKU: MDM-USB Connect 4G v2 EU</a:t>
            </a:r>
            <a:endParaRPr lang="en-US" sz="1800" dirty="0">
              <a:solidFill>
                <a:schemeClr val="accent6"/>
              </a:solidFill>
            </a:endParaRPr>
          </a:p>
          <a:p>
            <a:pPr marL="457200" lvl="1" indent="0">
              <a:buNone/>
            </a:pPr>
            <a:endParaRPr lang="en-US" dirty="0">
              <a:solidFill>
                <a:schemeClr val="tx1"/>
              </a:solidFill>
              <a:effectLst/>
              <a:ea typeface="Roboto" panose="02000000000000000000" pitchFamily="2" charset="0"/>
            </a:endParaRPr>
          </a:p>
          <a:p>
            <a:r>
              <a:rPr lang="en-US" sz="2600" dirty="0">
                <a:solidFill>
                  <a:schemeClr val="tx1"/>
                </a:solidFill>
                <a:effectLst/>
                <a:ea typeface="Roboto"/>
              </a:rPr>
              <a:t>Compatible on all BrightSign Series 3 &amp; 4 players with a USB port &amp; BrightSign AU335</a:t>
            </a:r>
            <a:endParaRPr lang="en-US" sz="2600" dirty="0">
              <a:solidFill>
                <a:schemeClr val="tx1"/>
              </a:solidFill>
              <a:effectLst/>
              <a:ea typeface="Roboto"/>
              <a:cs typeface="Calibri"/>
            </a:endParaRPr>
          </a:p>
          <a:p>
            <a:endParaRPr lang="en-US" sz="2400" dirty="0">
              <a:solidFill>
                <a:schemeClr val="tx1"/>
              </a:solidFill>
            </a:endParaRPr>
          </a:p>
        </p:txBody>
      </p:sp>
      <p:sp>
        <p:nvSpPr>
          <p:cNvPr id="17" name="Title 1">
            <a:extLst>
              <a:ext uri="{FF2B5EF4-FFF2-40B4-BE49-F238E27FC236}">
                <a16:creationId xmlns:a16="http://schemas.microsoft.com/office/drawing/2014/main" id="{C728CB3D-632E-4CB6-B1B7-FDC5486A178F}"/>
              </a:ext>
            </a:extLst>
          </p:cNvPr>
          <p:cNvSpPr txBox="1">
            <a:spLocks/>
          </p:cNvSpPr>
          <p:nvPr/>
        </p:nvSpPr>
        <p:spPr>
          <a:xfrm>
            <a:off x="765050" y="662400"/>
            <a:ext cx="4675629" cy="652050"/>
          </a:xfrm>
          <a:prstGeom prst="rect">
            <a:avLst/>
          </a:prstGeom>
        </p:spPr>
        <p:txBody>
          <a:bodyPr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schemeClr val="bg1"/>
              </a:solidFill>
            </a:endParaRPr>
          </a:p>
        </p:txBody>
      </p:sp>
      <p:pic>
        <p:nvPicPr>
          <p:cNvPr id="3" name="Picture 2" descr="Text&#10;&#10;Description automatically generated">
            <a:extLst>
              <a:ext uri="{FF2B5EF4-FFF2-40B4-BE49-F238E27FC236}">
                <a16:creationId xmlns:a16="http://schemas.microsoft.com/office/drawing/2014/main" id="{4755C1F1-3EDA-429F-B8AE-BFECD2D4EA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260771">
            <a:off x="7933079" y="2256471"/>
            <a:ext cx="4095058" cy="1676946"/>
          </a:xfrm>
          <a:prstGeom prst="rect">
            <a:avLst/>
          </a:prstGeom>
        </p:spPr>
      </p:pic>
      <p:sp>
        <p:nvSpPr>
          <p:cNvPr id="13" name="TextBox 12">
            <a:extLst>
              <a:ext uri="{FF2B5EF4-FFF2-40B4-BE49-F238E27FC236}">
                <a16:creationId xmlns:a16="http://schemas.microsoft.com/office/drawing/2014/main" id="{ED26E6ED-7CA4-4F7C-8263-90938A452D89}"/>
              </a:ext>
            </a:extLst>
          </p:cNvPr>
          <p:cNvSpPr txBox="1"/>
          <p:nvPr/>
        </p:nvSpPr>
        <p:spPr>
          <a:xfrm>
            <a:off x="8319434" y="5156092"/>
            <a:ext cx="3148315" cy="707886"/>
          </a:xfrm>
          <a:prstGeom prst="rect">
            <a:avLst/>
          </a:prstGeom>
          <a:noFill/>
        </p:spPr>
        <p:txBody>
          <a:bodyPr wrap="square" rtlCol="0">
            <a:spAutoFit/>
          </a:bodyPr>
          <a:lstStyle/>
          <a:p>
            <a:pPr algn="ctr"/>
            <a:r>
              <a:rPr lang="en-US" sz="4000" b="1">
                <a:solidFill>
                  <a:srgbClr val="F48377"/>
                </a:solidFill>
                <a:ea typeface="Roboto" panose="02000000000000000000" pitchFamily="2" charset="0"/>
              </a:rPr>
              <a:t>$120 MSRP</a:t>
            </a:r>
          </a:p>
        </p:txBody>
      </p:sp>
      <p:pic>
        <p:nvPicPr>
          <p:cNvPr id="8" name="Picture 4">
            <a:extLst>
              <a:ext uri="{FF2B5EF4-FFF2-40B4-BE49-F238E27FC236}">
                <a16:creationId xmlns:a16="http://schemas.microsoft.com/office/drawing/2014/main" id="{B347F439-DAB8-419F-B5DB-E15940B2B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530" y="281635"/>
            <a:ext cx="3994886" cy="594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90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6E9152B9-3C64-4993-945B-CAF32A6242D4}"/>
              </a:ext>
            </a:extLst>
          </p:cNvPr>
          <p:cNvSpPr/>
          <p:nvPr/>
        </p:nvSpPr>
        <p:spPr>
          <a:xfrm>
            <a:off x="-29308" y="-55179"/>
            <a:ext cx="12237581" cy="7779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E86668E-8A49-4AB6-8D40-CAEAAD36D793}"/>
              </a:ext>
            </a:extLst>
          </p:cNvPr>
          <p:cNvSpPr txBox="1"/>
          <p:nvPr/>
        </p:nvSpPr>
        <p:spPr>
          <a:xfrm>
            <a:off x="1617067" y="-32068"/>
            <a:ext cx="8783363" cy="707886"/>
          </a:xfrm>
          <a:prstGeom prst="rect">
            <a:avLst/>
          </a:prstGeom>
          <a:noFill/>
        </p:spPr>
        <p:txBody>
          <a:bodyPr wrap="square">
            <a:spAutoFit/>
          </a:bodyPr>
          <a:lstStyle/>
          <a:p>
            <a:pPr algn="ctr"/>
            <a:r>
              <a:rPr lang="en-US" sz="4000" dirty="0">
                <a:solidFill>
                  <a:schemeClr val="bg1"/>
                </a:solidFill>
                <a:latin typeface="+mj-lt"/>
              </a:rPr>
              <a:t>Data Plan Pricing</a:t>
            </a:r>
          </a:p>
        </p:txBody>
      </p:sp>
      <p:sp>
        <p:nvSpPr>
          <p:cNvPr id="62" name="TextBox 61">
            <a:extLst>
              <a:ext uri="{FF2B5EF4-FFF2-40B4-BE49-F238E27FC236}">
                <a16:creationId xmlns:a16="http://schemas.microsoft.com/office/drawing/2014/main" id="{648D98F6-AD93-4EAC-87AB-6C1058E39617}"/>
              </a:ext>
            </a:extLst>
          </p:cNvPr>
          <p:cNvSpPr txBox="1"/>
          <p:nvPr/>
        </p:nvSpPr>
        <p:spPr>
          <a:xfrm>
            <a:off x="535026" y="5949454"/>
            <a:ext cx="10648191" cy="830997"/>
          </a:xfrm>
          <a:prstGeom prst="rect">
            <a:avLst/>
          </a:prstGeom>
          <a:noFill/>
        </p:spPr>
        <p:txBody>
          <a:bodyPr wrap="square">
            <a:spAutoFit/>
          </a:bodyPr>
          <a:lstStyle/>
          <a:p>
            <a:pPr marL="0" indent="0">
              <a:buNone/>
            </a:pPr>
            <a:r>
              <a:rPr lang="en-US" sz="1200" b="1" dirty="0">
                <a:solidFill>
                  <a:schemeClr val="bg2">
                    <a:lumMod val="10000"/>
                    <a:alpha val="80000"/>
                  </a:schemeClr>
                </a:solidFill>
              </a:rPr>
              <a:t>NOTES</a:t>
            </a:r>
            <a:r>
              <a:rPr lang="en-US" sz="1200" dirty="0">
                <a:solidFill>
                  <a:schemeClr val="bg2">
                    <a:lumMod val="10000"/>
                    <a:alpha val="80000"/>
                  </a:schemeClr>
                </a:solidFill>
              </a:rPr>
              <a:t>: </a:t>
            </a:r>
          </a:p>
          <a:p>
            <a:pPr marL="285750" indent="-285750">
              <a:buFont typeface="Arial" panose="020B0604020202020204" pitchFamily="34" charset="0"/>
              <a:buChar char="•"/>
            </a:pPr>
            <a:r>
              <a:rPr lang="en-US" sz="1200" dirty="0">
                <a:solidFill>
                  <a:schemeClr val="bg2">
                    <a:lumMod val="10000"/>
                    <a:alpha val="80000"/>
                  </a:schemeClr>
                </a:solidFill>
              </a:rPr>
              <a:t>All pricing in is USD &amp; does not include taxes or VAT</a:t>
            </a:r>
          </a:p>
          <a:p>
            <a:pPr marL="285750" indent="-285750">
              <a:buFont typeface="Arial" panose="020B0604020202020204" pitchFamily="34" charset="0"/>
              <a:buChar char="•"/>
            </a:pPr>
            <a:r>
              <a:rPr lang="en-US" sz="1200" dirty="0">
                <a:solidFill>
                  <a:schemeClr val="bg2">
                    <a:lumMod val="10000"/>
                    <a:alpha val="80000"/>
                  </a:schemeClr>
                </a:solidFill>
              </a:rPr>
              <a:t>After the first 6-months of the initial contract, plans automatically change to month-to-month charges </a:t>
            </a:r>
          </a:p>
          <a:p>
            <a:pPr marL="285750" indent="-285750">
              <a:buFont typeface="Arial" panose="020B0604020202020204" pitchFamily="34" charset="0"/>
              <a:buChar char="•"/>
            </a:pPr>
            <a:r>
              <a:rPr lang="en-US" sz="1200" dirty="0">
                <a:solidFill>
                  <a:schemeClr val="bg2">
                    <a:lumMod val="10000"/>
                    <a:alpha val="80000"/>
                  </a:schemeClr>
                </a:solidFill>
              </a:rPr>
              <a:t>When data limits are reached, service continues &amp; overage pricing is automatically charged to your account</a:t>
            </a:r>
          </a:p>
        </p:txBody>
      </p:sp>
      <p:pic>
        <p:nvPicPr>
          <p:cNvPr id="57" name="Picture 56" descr="Logo&#10;&#10;Description automatically generated with low confidence">
            <a:extLst>
              <a:ext uri="{FF2B5EF4-FFF2-40B4-BE49-F238E27FC236}">
                <a16:creationId xmlns:a16="http://schemas.microsoft.com/office/drawing/2014/main" id="{7087FDF0-4BED-4353-9045-E028F0C03C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1379" y="6435064"/>
            <a:ext cx="1908664" cy="284515"/>
          </a:xfrm>
          <a:prstGeom prst="rect">
            <a:avLst/>
          </a:prstGeom>
        </p:spPr>
      </p:pic>
      <p:graphicFrame>
        <p:nvGraphicFramePr>
          <p:cNvPr id="3" name="Table 2">
            <a:extLst>
              <a:ext uri="{FF2B5EF4-FFF2-40B4-BE49-F238E27FC236}">
                <a16:creationId xmlns:a16="http://schemas.microsoft.com/office/drawing/2014/main" id="{7FF5CFF6-0B07-448E-A9A5-5E580200DD22}"/>
              </a:ext>
            </a:extLst>
          </p:cNvPr>
          <p:cNvGraphicFramePr>
            <a:graphicFrameLocks noGrp="1"/>
          </p:cNvGraphicFramePr>
          <p:nvPr>
            <p:extLst>
              <p:ext uri="{D42A27DB-BD31-4B8C-83A1-F6EECF244321}">
                <p14:modId xmlns:p14="http://schemas.microsoft.com/office/powerpoint/2010/main" val="1259155852"/>
              </p:ext>
            </p:extLst>
          </p:nvPr>
        </p:nvGraphicFramePr>
        <p:xfrm>
          <a:off x="535026" y="839198"/>
          <a:ext cx="11066935" cy="5083504"/>
        </p:xfrm>
        <a:graphic>
          <a:graphicData uri="http://schemas.openxmlformats.org/drawingml/2006/table">
            <a:tbl>
              <a:tblPr firstRow="1" firstCol="1" bandRow="1">
                <a:tableStyleId>{5202B0CA-FC54-4496-8BCA-5EF66A818D29}</a:tableStyleId>
              </a:tblPr>
              <a:tblGrid>
                <a:gridCol w="3377755">
                  <a:extLst>
                    <a:ext uri="{9D8B030D-6E8A-4147-A177-3AD203B41FA5}">
                      <a16:colId xmlns:a16="http://schemas.microsoft.com/office/drawing/2014/main" val="2022259701"/>
                    </a:ext>
                  </a:extLst>
                </a:gridCol>
                <a:gridCol w="2563060">
                  <a:extLst>
                    <a:ext uri="{9D8B030D-6E8A-4147-A177-3AD203B41FA5}">
                      <a16:colId xmlns:a16="http://schemas.microsoft.com/office/drawing/2014/main" val="1499065000"/>
                    </a:ext>
                  </a:extLst>
                </a:gridCol>
                <a:gridCol w="2563060">
                  <a:extLst>
                    <a:ext uri="{9D8B030D-6E8A-4147-A177-3AD203B41FA5}">
                      <a16:colId xmlns:a16="http://schemas.microsoft.com/office/drawing/2014/main" val="164272686"/>
                    </a:ext>
                  </a:extLst>
                </a:gridCol>
                <a:gridCol w="2563060">
                  <a:extLst>
                    <a:ext uri="{9D8B030D-6E8A-4147-A177-3AD203B41FA5}">
                      <a16:colId xmlns:a16="http://schemas.microsoft.com/office/drawing/2014/main" val="1210533803"/>
                    </a:ext>
                  </a:extLst>
                </a:gridCol>
              </a:tblGrid>
              <a:tr h="185285">
                <a:tc>
                  <a:txBody>
                    <a:bodyPr/>
                    <a:lstStyle/>
                    <a:p>
                      <a:pPr marL="0" marR="0">
                        <a:spcBef>
                          <a:spcPts val="0"/>
                        </a:spcBef>
                        <a:spcAft>
                          <a:spcPts val="0"/>
                        </a:spcAft>
                      </a:pPr>
                      <a:r>
                        <a:rPr lang="en-US" sz="1800" dirty="0">
                          <a:effectLst/>
                        </a:rPr>
                        <a:t>DATA PLANS</a:t>
                      </a:r>
                      <a:endParaRPr lang="en-US" sz="1800" dirty="0">
                        <a:effectLst/>
                        <a:latin typeface="Calibri" panose="020F0502020204030204" pitchFamily="34" charset="0"/>
                        <a:ea typeface="Calibri" panose="020F0502020204030204" pitchFamily="34" charset="0"/>
                      </a:endParaRPr>
                    </a:p>
                  </a:txBody>
                  <a:tcPr marL="61000" marR="61000" marT="0" marB="0"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marL="0" marR="0" algn="ctr">
                        <a:spcBef>
                          <a:spcPts val="0"/>
                        </a:spcBef>
                        <a:spcAft>
                          <a:spcPts val="0"/>
                        </a:spcAft>
                      </a:pPr>
                      <a:r>
                        <a:rPr lang="en-US" sz="1800" dirty="0">
                          <a:effectLst/>
                        </a:rPr>
                        <a:t>USA</a:t>
                      </a:r>
                      <a:endParaRPr lang="en-US" sz="1800" dirty="0">
                        <a:effectLst/>
                        <a:latin typeface="Calibri" panose="020F0502020204030204" pitchFamily="34" charset="0"/>
                        <a:ea typeface="Calibri" panose="020F0502020204030204" pitchFamily="34" charset="0"/>
                      </a:endParaRPr>
                    </a:p>
                  </a:txBody>
                  <a:tcPr marL="61000" marR="6100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marL="0" marR="0" algn="ctr">
                        <a:spcBef>
                          <a:spcPts val="0"/>
                        </a:spcBef>
                        <a:spcAft>
                          <a:spcPts val="0"/>
                        </a:spcAft>
                      </a:pPr>
                      <a:r>
                        <a:rPr lang="en-US" sz="1800" dirty="0">
                          <a:effectLst/>
                        </a:rPr>
                        <a:t>EUROPE</a:t>
                      </a:r>
                      <a:endParaRPr lang="en-US" sz="1800" dirty="0">
                        <a:effectLst/>
                        <a:latin typeface="Calibri" panose="020F0502020204030204" pitchFamily="34" charset="0"/>
                        <a:ea typeface="Calibri" panose="020F0502020204030204" pitchFamily="34" charset="0"/>
                      </a:endParaRPr>
                    </a:p>
                  </a:txBody>
                  <a:tcPr marL="61000" marR="6100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marL="0" marR="0" algn="ctr">
                        <a:spcBef>
                          <a:spcPts val="0"/>
                        </a:spcBef>
                        <a:spcAft>
                          <a:spcPts val="0"/>
                        </a:spcAft>
                      </a:pPr>
                      <a:r>
                        <a:rPr lang="en-US" sz="1800" dirty="0">
                          <a:effectLst/>
                        </a:rPr>
                        <a:t>CANADA</a:t>
                      </a:r>
                      <a:endParaRPr lang="en-US" sz="1800" dirty="0">
                        <a:effectLst/>
                        <a:latin typeface="Calibri" panose="020F0502020204030204" pitchFamily="34" charset="0"/>
                        <a:ea typeface="Calibri" panose="020F0502020204030204" pitchFamily="34" charset="0"/>
                      </a:endParaRPr>
                    </a:p>
                  </a:txBody>
                  <a:tcPr marL="61000" marR="61000" marT="0" marB="0"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tcPr>
                </a:tc>
                <a:extLst>
                  <a:ext uri="{0D108BD9-81ED-4DB2-BD59-A6C34878D82A}">
                    <a16:rowId xmlns:a16="http://schemas.microsoft.com/office/drawing/2014/main" val="1385091299"/>
                  </a:ext>
                </a:extLst>
              </a:tr>
              <a:tr h="168440">
                <a:tc>
                  <a:txBody>
                    <a:bodyPr/>
                    <a:lstStyle/>
                    <a:p>
                      <a:pPr marL="0" marR="0">
                        <a:spcBef>
                          <a:spcPts val="0"/>
                        </a:spcBef>
                        <a:spcAft>
                          <a:spcPts val="0"/>
                        </a:spcAft>
                      </a:pPr>
                      <a:r>
                        <a:rPr lang="en-US" sz="1500" b="1" dirty="0">
                          <a:effectLst/>
                        </a:rPr>
                        <a:t>500 MB/MONTH PLAN </a:t>
                      </a:r>
                      <a:endParaRPr lang="en-US" sz="1500" b="1" dirty="0">
                        <a:effectLst/>
                        <a:latin typeface="Calibri" panose="020F0502020204030204" pitchFamily="34" charset="0"/>
                        <a:ea typeface="Calibri" panose="020F0502020204030204" pitchFamily="34" charset="0"/>
                      </a:endParaRPr>
                    </a:p>
                  </a:txBody>
                  <a:tcPr marL="61000" marR="61000" marT="0" marB="0"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marL="0" marR="0" algn="ctr">
                        <a:spcBef>
                          <a:spcPts val="0"/>
                        </a:spcBef>
                        <a:spcAft>
                          <a:spcPts val="0"/>
                        </a:spcAft>
                      </a:pPr>
                      <a:r>
                        <a:rPr lang="en-US" sz="1500" b="1" dirty="0">
                          <a:effectLst/>
                        </a:rPr>
                        <a:t>$13/GB</a:t>
                      </a:r>
                      <a:endParaRPr lang="en-US" sz="1500" b="1" dirty="0">
                        <a:effectLst/>
                        <a:latin typeface="Calibri" panose="020F0502020204030204" pitchFamily="34" charset="0"/>
                        <a:ea typeface="Calibri" panose="020F0502020204030204" pitchFamily="34" charset="0"/>
                      </a:endParaRPr>
                    </a:p>
                  </a:txBody>
                  <a:tcPr marL="61000" marR="6100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marL="0" marR="0" algn="ctr">
                        <a:spcBef>
                          <a:spcPts val="0"/>
                        </a:spcBef>
                        <a:spcAft>
                          <a:spcPts val="0"/>
                        </a:spcAft>
                      </a:pPr>
                      <a:r>
                        <a:rPr lang="en-US" sz="1500" b="1" dirty="0">
                          <a:effectLst/>
                        </a:rPr>
                        <a:t>$13/GB</a:t>
                      </a:r>
                      <a:endParaRPr lang="en-US" sz="1500" b="1" dirty="0">
                        <a:effectLst/>
                        <a:latin typeface="Calibri" panose="020F0502020204030204" pitchFamily="34" charset="0"/>
                        <a:ea typeface="Calibri" panose="020F0502020204030204" pitchFamily="34" charset="0"/>
                      </a:endParaRPr>
                    </a:p>
                  </a:txBody>
                  <a:tcPr marL="61000" marR="6100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marL="0" marR="0" algn="ctr">
                        <a:spcBef>
                          <a:spcPts val="0"/>
                        </a:spcBef>
                        <a:spcAft>
                          <a:spcPts val="0"/>
                        </a:spcAft>
                      </a:pPr>
                      <a:r>
                        <a:rPr lang="en-US" sz="1500" b="1" dirty="0">
                          <a:effectLst/>
                        </a:rPr>
                        <a:t>$26/GB</a:t>
                      </a:r>
                      <a:endParaRPr lang="en-US" sz="1500" b="1" dirty="0">
                        <a:effectLst/>
                        <a:latin typeface="Calibri" panose="020F0502020204030204" pitchFamily="34" charset="0"/>
                        <a:ea typeface="Calibri" panose="020F0502020204030204" pitchFamily="34" charset="0"/>
                      </a:endParaRPr>
                    </a:p>
                  </a:txBody>
                  <a:tcPr marL="61000" marR="61000" marT="0" marB="0"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tcPr>
                </a:tc>
                <a:extLst>
                  <a:ext uri="{0D108BD9-81ED-4DB2-BD59-A6C34878D82A}">
                    <a16:rowId xmlns:a16="http://schemas.microsoft.com/office/drawing/2014/main" val="1751218517"/>
                  </a:ext>
                </a:extLst>
              </a:tr>
              <a:tr h="336881">
                <a:tc>
                  <a:txBody>
                    <a:bodyPr/>
                    <a:lstStyle/>
                    <a:p>
                      <a:pPr marL="171450" marR="0" lvl="0" indent="0">
                        <a:spcBef>
                          <a:spcPts val="0"/>
                        </a:spcBef>
                        <a:spcAft>
                          <a:spcPts val="0"/>
                        </a:spcAft>
                        <a:buFont typeface="Symbol" panose="05050102010706020507" pitchFamily="18" charset="2"/>
                        <a:buNone/>
                      </a:pPr>
                      <a:r>
                        <a:rPr lang="en-US" sz="1500" b="0" dirty="0">
                          <a:solidFill>
                            <a:schemeClr val="tx2"/>
                          </a:solidFill>
                          <a:effectLst/>
                        </a:rPr>
                        <a:t>Initial 6-month contract </a:t>
                      </a:r>
                      <a:endParaRPr lang="en-US" sz="1500" b="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$39</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a:solidFill>
                            <a:schemeClr val="tx2"/>
                          </a:solidFill>
                          <a:effectLst/>
                        </a:rPr>
                        <a:t>$39</a:t>
                      </a:r>
                      <a:endParaRPr lang="en-US" sz="150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$78</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4054261614"/>
                  </a:ext>
                </a:extLst>
              </a:tr>
              <a:tr h="336881">
                <a:tc>
                  <a:txBody>
                    <a:bodyPr/>
                    <a:lstStyle/>
                    <a:p>
                      <a:pPr marL="171450" marR="0" lvl="0" indent="0">
                        <a:spcBef>
                          <a:spcPts val="0"/>
                        </a:spcBef>
                        <a:spcAft>
                          <a:spcPts val="0"/>
                        </a:spcAft>
                        <a:buFont typeface="Symbol" panose="05050102010706020507" pitchFamily="18" charset="2"/>
                        <a:buNone/>
                      </a:pPr>
                      <a:r>
                        <a:rPr lang="en-US" sz="1500" b="0" dirty="0">
                          <a:solidFill>
                            <a:schemeClr val="tx2"/>
                          </a:solidFill>
                          <a:effectLst/>
                        </a:rPr>
                        <a:t>Monthly pricing thereafter</a:t>
                      </a:r>
                      <a:endParaRPr lang="en-US" sz="1500" b="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$6.50</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$6.50</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$13</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74261115"/>
                  </a:ext>
                </a:extLst>
              </a:tr>
              <a:tr h="336881">
                <a:tc>
                  <a:txBody>
                    <a:bodyPr/>
                    <a:lstStyle/>
                    <a:p>
                      <a:pPr marL="171450" marR="0" lvl="0" indent="0">
                        <a:spcBef>
                          <a:spcPts val="0"/>
                        </a:spcBef>
                        <a:spcAft>
                          <a:spcPts val="0"/>
                        </a:spcAft>
                        <a:buFont typeface="Symbol" panose="05050102010706020507" pitchFamily="18" charset="2"/>
                        <a:buNone/>
                      </a:pPr>
                      <a:r>
                        <a:rPr lang="en-US" sz="1500" b="0" dirty="0">
                          <a:solidFill>
                            <a:schemeClr val="tx2"/>
                          </a:solidFill>
                          <a:effectLst/>
                        </a:rPr>
                        <a:t>Hard Cap: Additional 500 MB data</a:t>
                      </a:r>
                      <a:endParaRPr lang="en-US" sz="1500" b="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$6.50</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$6.50</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$13</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981495686"/>
                  </a:ext>
                </a:extLst>
              </a:tr>
              <a:tr h="336881">
                <a:tc>
                  <a:txBody>
                    <a:bodyPr/>
                    <a:lstStyle/>
                    <a:p>
                      <a:pPr marL="171450" marR="0" lvl="0" indent="0">
                        <a:spcBef>
                          <a:spcPts val="0"/>
                        </a:spcBef>
                        <a:spcAft>
                          <a:spcPts val="0"/>
                        </a:spcAft>
                        <a:buFont typeface="Symbol" panose="05050102010706020507" pitchFamily="18" charset="2"/>
                        <a:buNone/>
                      </a:pPr>
                      <a:r>
                        <a:rPr lang="en-US" sz="1500" b="0" dirty="0">
                          <a:solidFill>
                            <a:schemeClr val="tx2"/>
                          </a:solidFill>
                          <a:effectLst/>
                        </a:rPr>
                        <a:t>Soft Cap: Overage costs</a:t>
                      </a:r>
                      <a:endParaRPr lang="en-US" sz="1500" b="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$0.013/MB</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$0.013/MB</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$0.026/MB</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993136252"/>
                  </a:ext>
                </a:extLst>
              </a:tr>
              <a:tr h="286713">
                <a:tc>
                  <a:txBody>
                    <a:bodyPr/>
                    <a:lstStyle/>
                    <a:p>
                      <a:pPr marL="0" marR="0">
                        <a:spcBef>
                          <a:spcPts val="0"/>
                        </a:spcBef>
                        <a:spcAft>
                          <a:spcPts val="0"/>
                        </a:spcAft>
                      </a:pPr>
                      <a:r>
                        <a:rPr lang="en-US" sz="1500" b="1" dirty="0">
                          <a:effectLst/>
                        </a:rPr>
                        <a:t>1 GB/MONTH PLAN </a:t>
                      </a:r>
                      <a:endParaRPr lang="en-US" sz="1500" b="1" dirty="0">
                        <a:effectLst/>
                        <a:latin typeface="Calibri" panose="020F0502020204030204" pitchFamily="34" charset="0"/>
                        <a:ea typeface="Calibri" panose="020F0502020204030204" pitchFamily="34" charset="0"/>
                      </a:endParaRPr>
                    </a:p>
                  </a:txBody>
                  <a:tcPr marL="61000" marR="61000" marT="0" marB="0"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tx1"/>
                      </a:solidFill>
                      <a:prstDash val="solid"/>
                      <a:round/>
                      <a:headEnd type="none" w="med" len="med"/>
                      <a:tailEnd type="none" w="med" len="med"/>
                    </a:lnT>
                    <a:solidFill>
                      <a:srgbClr val="CDCCD4"/>
                    </a:solidFill>
                  </a:tcPr>
                </a:tc>
                <a:tc>
                  <a:txBody>
                    <a:bodyPr/>
                    <a:lstStyle/>
                    <a:p>
                      <a:pPr marL="0" marR="0" algn="ctr">
                        <a:spcBef>
                          <a:spcPts val="0"/>
                        </a:spcBef>
                        <a:spcAft>
                          <a:spcPts val="0"/>
                        </a:spcAft>
                      </a:pPr>
                      <a:r>
                        <a:rPr lang="en-US" sz="1500" b="1" dirty="0">
                          <a:effectLst/>
                        </a:rPr>
                        <a:t>$11/GB</a:t>
                      </a:r>
                      <a:endParaRPr lang="en-US" sz="1500" b="1" dirty="0">
                        <a:effectLst/>
                        <a:latin typeface="Calibri" panose="020F0502020204030204" pitchFamily="34" charset="0"/>
                        <a:ea typeface="Calibri" panose="020F0502020204030204" pitchFamily="34" charset="0"/>
                      </a:endParaRPr>
                    </a:p>
                  </a:txBody>
                  <a:tcPr marL="61000" marR="6100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tx1"/>
                      </a:solidFill>
                      <a:prstDash val="solid"/>
                      <a:round/>
                      <a:headEnd type="none" w="med" len="med"/>
                      <a:tailEnd type="none" w="med" len="med"/>
                    </a:lnT>
                    <a:solidFill>
                      <a:srgbClr val="CDCCD4"/>
                    </a:solidFill>
                  </a:tcPr>
                </a:tc>
                <a:tc>
                  <a:txBody>
                    <a:bodyPr/>
                    <a:lstStyle/>
                    <a:p>
                      <a:pPr marL="0" marR="0" algn="ctr">
                        <a:spcBef>
                          <a:spcPts val="0"/>
                        </a:spcBef>
                        <a:spcAft>
                          <a:spcPts val="0"/>
                        </a:spcAft>
                      </a:pPr>
                      <a:r>
                        <a:rPr lang="en-US" sz="1500" b="1" dirty="0">
                          <a:effectLst/>
                        </a:rPr>
                        <a:t>$11/GB</a:t>
                      </a:r>
                      <a:endParaRPr lang="en-US" sz="1500" b="1" dirty="0">
                        <a:effectLst/>
                        <a:latin typeface="Calibri" panose="020F0502020204030204" pitchFamily="34" charset="0"/>
                        <a:ea typeface="Calibri" panose="020F0502020204030204" pitchFamily="34" charset="0"/>
                      </a:endParaRPr>
                    </a:p>
                  </a:txBody>
                  <a:tcPr marL="61000" marR="6100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tx1"/>
                      </a:solidFill>
                      <a:prstDash val="solid"/>
                      <a:round/>
                      <a:headEnd type="none" w="med" len="med"/>
                      <a:tailEnd type="none" w="med" len="med"/>
                    </a:lnT>
                    <a:solidFill>
                      <a:srgbClr val="CDCCD4"/>
                    </a:solidFill>
                  </a:tcPr>
                </a:tc>
                <a:tc>
                  <a:txBody>
                    <a:bodyPr/>
                    <a:lstStyle/>
                    <a:p>
                      <a:pPr marL="0" marR="0" algn="ctr">
                        <a:spcBef>
                          <a:spcPts val="0"/>
                        </a:spcBef>
                        <a:spcAft>
                          <a:spcPts val="0"/>
                        </a:spcAft>
                      </a:pPr>
                      <a:r>
                        <a:rPr lang="en-US" sz="1500" b="1" dirty="0">
                          <a:effectLst/>
                        </a:rPr>
                        <a:t>$25/GB</a:t>
                      </a:r>
                      <a:endParaRPr lang="en-US" sz="1500" b="1" dirty="0">
                        <a:effectLst/>
                        <a:latin typeface="Calibri" panose="020F0502020204030204" pitchFamily="34" charset="0"/>
                        <a:ea typeface="Calibri" panose="020F0502020204030204" pitchFamily="34" charset="0"/>
                      </a:endParaRPr>
                    </a:p>
                  </a:txBody>
                  <a:tcPr marL="61000" marR="61000" marT="0" marB="0"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tx1"/>
                      </a:solidFill>
                      <a:prstDash val="solid"/>
                      <a:round/>
                      <a:headEnd type="none" w="med" len="med"/>
                      <a:tailEnd type="none" w="med" len="med"/>
                    </a:lnT>
                    <a:solidFill>
                      <a:srgbClr val="CDCCD4"/>
                    </a:solidFill>
                  </a:tcPr>
                </a:tc>
                <a:extLst>
                  <a:ext uri="{0D108BD9-81ED-4DB2-BD59-A6C34878D82A}">
                    <a16:rowId xmlns:a16="http://schemas.microsoft.com/office/drawing/2014/main" val="2934236753"/>
                  </a:ext>
                </a:extLst>
              </a:tr>
              <a:tr h="336881">
                <a:tc>
                  <a:txBody>
                    <a:bodyPr/>
                    <a:lstStyle/>
                    <a:p>
                      <a:pPr marL="171450" marR="0" lvl="0" indent="0">
                        <a:spcBef>
                          <a:spcPts val="0"/>
                        </a:spcBef>
                        <a:spcAft>
                          <a:spcPts val="0"/>
                        </a:spcAft>
                        <a:buFont typeface="Symbol" panose="05050102010706020507" pitchFamily="18" charset="2"/>
                        <a:buNone/>
                      </a:pPr>
                      <a:r>
                        <a:rPr lang="en-US" sz="1500" b="0" dirty="0">
                          <a:solidFill>
                            <a:schemeClr val="tx2"/>
                          </a:solidFill>
                          <a:effectLst/>
                        </a:rPr>
                        <a:t>Initial 6-month contract </a:t>
                      </a:r>
                      <a:endParaRPr lang="en-US" sz="1500" b="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$66</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a:solidFill>
                            <a:schemeClr val="tx2"/>
                          </a:solidFill>
                          <a:effectLst/>
                        </a:rPr>
                        <a:t>$66</a:t>
                      </a:r>
                      <a:endParaRPr lang="en-US" sz="150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$150</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774841828"/>
                  </a:ext>
                </a:extLst>
              </a:tr>
              <a:tr h="336881">
                <a:tc>
                  <a:txBody>
                    <a:bodyPr/>
                    <a:lstStyle/>
                    <a:p>
                      <a:pPr marL="171450" marR="0" lvl="0" indent="0">
                        <a:spcBef>
                          <a:spcPts val="0"/>
                        </a:spcBef>
                        <a:spcAft>
                          <a:spcPts val="0"/>
                        </a:spcAft>
                        <a:buFont typeface="Symbol" panose="05050102010706020507" pitchFamily="18" charset="2"/>
                        <a:buNone/>
                      </a:pPr>
                      <a:r>
                        <a:rPr lang="en-US" sz="1500" b="0" dirty="0">
                          <a:solidFill>
                            <a:schemeClr val="tx2"/>
                          </a:solidFill>
                          <a:effectLst/>
                        </a:rPr>
                        <a:t>Monthly pricing thereafter</a:t>
                      </a:r>
                      <a:endParaRPr lang="en-US" sz="1500" b="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$11</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$11</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$25</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042263472"/>
                  </a:ext>
                </a:extLst>
              </a:tr>
              <a:tr h="336881">
                <a:tc>
                  <a:txBody>
                    <a:bodyPr/>
                    <a:lstStyle/>
                    <a:p>
                      <a:pPr marL="171450" marR="0" lvl="0" indent="0">
                        <a:spcBef>
                          <a:spcPts val="0"/>
                        </a:spcBef>
                        <a:spcAft>
                          <a:spcPts val="0"/>
                        </a:spcAft>
                        <a:buFont typeface="Symbol" panose="05050102010706020507" pitchFamily="18" charset="2"/>
                        <a:buNone/>
                      </a:pPr>
                      <a:r>
                        <a:rPr lang="en-US" sz="1500" b="0" dirty="0">
                          <a:solidFill>
                            <a:schemeClr val="tx2"/>
                          </a:solidFill>
                          <a:effectLst/>
                        </a:rPr>
                        <a:t>Hard Cap: Additional 500 MB data </a:t>
                      </a:r>
                      <a:endParaRPr lang="en-US" sz="1500" b="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$5.50</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$5.50</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$12.50</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611359605"/>
                  </a:ext>
                </a:extLst>
              </a:tr>
              <a:tr h="336881">
                <a:tc>
                  <a:txBody>
                    <a:bodyPr/>
                    <a:lstStyle/>
                    <a:p>
                      <a:pPr marL="171450" marR="0" lvl="0" indent="0">
                        <a:spcBef>
                          <a:spcPts val="0"/>
                        </a:spcBef>
                        <a:spcAft>
                          <a:spcPts val="0"/>
                        </a:spcAft>
                        <a:buFont typeface="Symbol" panose="05050102010706020507" pitchFamily="18" charset="2"/>
                        <a:buNone/>
                      </a:pPr>
                      <a:r>
                        <a:rPr lang="en-US" sz="1500" b="0" dirty="0">
                          <a:solidFill>
                            <a:schemeClr val="tx2"/>
                          </a:solidFill>
                          <a:effectLst/>
                        </a:rPr>
                        <a:t>Soft Cap: Overage costs</a:t>
                      </a:r>
                      <a:endParaRPr lang="en-US" sz="1500" b="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$0.011/MB</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$0.011/MB</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$0.025/MB</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09968715"/>
                  </a:ext>
                </a:extLst>
              </a:tr>
              <a:tr h="251299">
                <a:tc>
                  <a:txBody>
                    <a:bodyPr/>
                    <a:lstStyle/>
                    <a:p>
                      <a:pPr marL="0" marR="0">
                        <a:spcBef>
                          <a:spcPts val="0"/>
                        </a:spcBef>
                        <a:spcAft>
                          <a:spcPts val="0"/>
                        </a:spcAft>
                      </a:pPr>
                      <a:r>
                        <a:rPr lang="en-US" sz="1500" b="1" dirty="0">
                          <a:effectLst/>
                        </a:rPr>
                        <a:t>2 GB/MONTH PLAN</a:t>
                      </a:r>
                      <a:endParaRPr lang="en-US" sz="1500" b="1" dirty="0">
                        <a:effectLst/>
                        <a:latin typeface="Calibri" panose="020F0502020204030204" pitchFamily="34" charset="0"/>
                        <a:ea typeface="Calibri" panose="020F0502020204030204" pitchFamily="34" charset="0"/>
                      </a:endParaRPr>
                    </a:p>
                  </a:txBody>
                  <a:tcPr marL="61000" marR="61000" marT="0" marB="0"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500" b="1" dirty="0">
                          <a:effectLst/>
                        </a:rPr>
                        <a:t>$10/GB</a:t>
                      </a:r>
                      <a:endParaRPr lang="en-US" sz="1500" b="1" dirty="0">
                        <a:effectLst/>
                        <a:latin typeface="Calibri" panose="020F0502020204030204" pitchFamily="34" charset="0"/>
                        <a:ea typeface="Calibri" panose="020F0502020204030204" pitchFamily="34" charset="0"/>
                      </a:endParaRPr>
                    </a:p>
                  </a:txBody>
                  <a:tcPr marL="61000" marR="6100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500" b="1" dirty="0">
                          <a:effectLst/>
                        </a:rPr>
                        <a:t>$10/GB</a:t>
                      </a:r>
                      <a:endParaRPr lang="en-US" sz="1500" b="1" dirty="0">
                        <a:effectLst/>
                        <a:latin typeface="Calibri" panose="020F0502020204030204" pitchFamily="34" charset="0"/>
                        <a:ea typeface="Calibri" panose="020F0502020204030204" pitchFamily="34" charset="0"/>
                      </a:endParaRPr>
                    </a:p>
                  </a:txBody>
                  <a:tcPr marL="61000" marR="6100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500" b="1" dirty="0">
                          <a:effectLst/>
                        </a:rPr>
                        <a:t>$24/GB</a:t>
                      </a:r>
                      <a:endParaRPr lang="en-US" sz="1500" b="1" dirty="0">
                        <a:effectLst/>
                        <a:latin typeface="Calibri" panose="020F0502020204030204" pitchFamily="34" charset="0"/>
                        <a:ea typeface="Calibri" panose="020F0502020204030204" pitchFamily="34" charset="0"/>
                      </a:endParaRPr>
                    </a:p>
                  </a:txBody>
                  <a:tcPr marL="61000" marR="61000" marT="0" marB="0"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57580787"/>
                  </a:ext>
                </a:extLst>
              </a:tr>
              <a:tr h="336881">
                <a:tc>
                  <a:txBody>
                    <a:bodyPr/>
                    <a:lstStyle/>
                    <a:p>
                      <a:pPr marL="171450" marR="0" lvl="0" indent="0">
                        <a:spcBef>
                          <a:spcPts val="0"/>
                        </a:spcBef>
                        <a:spcAft>
                          <a:spcPts val="0"/>
                        </a:spcAft>
                        <a:buFont typeface="Symbol" panose="05050102010706020507" pitchFamily="18" charset="2"/>
                        <a:buNone/>
                      </a:pPr>
                      <a:r>
                        <a:rPr lang="en-US" sz="1500" b="0" dirty="0">
                          <a:solidFill>
                            <a:schemeClr val="tx2"/>
                          </a:solidFill>
                          <a:effectLst/>
                        </a:rPr>
                        <a:t>Initial 6-month contract </a:t>
                      </a:r>
                      <a:endParaRPr lang="en-US" sz="1500" b="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$120</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$120</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$288</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993535354"/>
                  </a:ext>
                </a:extLst>
              </a:tr>
              <a:tr h="336881">
                <a:tc>
                  <a:txBody>
                    <a:bodyPr/>
                    <a:lstStyle/>
                    <a:p>
                      <a:pPr marL="171450" marR="0" lvl="0" indent="0">
                        <a:spcBef>
                          <a:spcPts val="0"/>
                        </a:spcBef>
                        <a:spcAft>
                          <a:spcPts val="0"/>
                        </a:spcAft>
                        <a:buFont typeface="Symbol" panose="05050102010706020507" pitchFamily="18" charset="2"/>
                        <a:buNone/>
                      </a:pPr>
                      <a:r>
                        <a:rPr lang="en-US" sz="1500" b="0" dirty="0">
                          <a:solidFill>
                            <a:schemeClr val="tx2"/>
                          </a:solidFill>
                          <a:effectLst/>
                        </a:rPr>
                        <a:t>Monthly pricing thereafter</a:t>
                      </a:r>
                      <a:endParaRPr lang="en-US" sz="1500" b="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$20</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$20</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a:solidFill>
                            <a:schemeClr val="tx2"/>
                          </a:solidFill>
                          <a:effectLst/>
                        </a:rPr>
                        <a:t>$48</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14918522"/>
                  </a:ext>
                </a:extLst>
              </a:tr>
              <a:tr h="336881">
                <a:tc>
                  <a:txBody>
                    <a:bodyPr/>
                    <a:lstStyle/>
                    <a:p>
                      <a:pPr marL="171450" marR="0" lvl="0" indent="0">
                        <a:spcBef>
                          <a:spcPts val="0"/>
                        </a:spcBef>
                        <a:spcAft>
                          <a:spcPts val="0"/>
                        </a:spcAft>
                        <a:buFont typeface="Symbol" panose="05050102010706020507" pitchFamily="18" charset="2"/>
                        <a:buNone/>
                      </a:pPr>
                      <a:r>
                        <a:rPr lang="en-US" sz="1500" b="0" dirty="0">
                          <a:solidFill>
                            <a:schemeClr val="tx2"/>
                          </a:solidFill>
                          <a:effectLst/>
                        </a:rPr>
                        <a:t>Hard Cap: Additional 500 MB data</a:t>
                      </a:r>
                      <a:endParaRPr lang="en-US" sz="1500" b="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$5</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$5</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$12</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537987989"/>
                  </a:ext>
                </a:extLst>
              </a:tr>
              <a:tr h="336881">
                <a:tc>
                  <a:txBody>
                    <a:bodyPr/>
                    <a:lstStyle/>
                    <a:p>
                      <a:pPr marL="171450" marR="0" lvl="0" indent="0">
                        <a:spcBef>
                          <a:spcPts val="0"/>
                        </a:spcBef>
                        <a:spcAft>
                          <a:spcPts val="0"/>
                        </a:spcAft>
                        <a:buFont typeface="Symbol" panose="05050102010706020507" pitchFamily="18" charset="2"/>
                        <a:buNone/>
                      </a:pPr>
                      <a:r>
                        <a:rPr lang="en-US" sz="1500" b="0" dirty="0">
                          <a:solidFill>
                            <a:schemeClr val="tx2"/>
                          </a:solidFill>
                          <a:effectLst/>
                        </a:rPr>
                        <a:t>Soft Cap: Overage costs</a:t>
                      </a:r>
                      <a:endParaRPr lang="en-US" sz="1500" b="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$0.010/MB</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$0.010/MB</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500" dirty="0">
                          <a:solidFill>
                            <a:schemeClr val="tx2"/>
                          </a:solidFill>
                          <a:effectLst/>
                        </a:rPr>
                        <a:t>$0.024/MB</a:t>
                      </a:r>
                      <a:endParaRPr lang="en-US" sz="1500" dirty="0">
                        <a:solidFill>
                          <a:schemeClr val="tx2"/>
                        </a:solidFill>
                        <a:effectLst/>
                        <a:latin typeface="Calibri" panose="020F0502020204030204" pitchFamily="34" charset="0"/>
                        <a:ea typeface="Calibri" panose="020F0502020204030204" pitchFamily="34" charset="0"/>
                      </a:endParaRPr>
                    </a:p>
                  </a:txBody>
                  <a:tcPr marL="61000" marR="61000" marT="0" marB="0"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728354943"/>
                  </a:ext>
                </a:extLst>
              </a:tr>
            </a:tbl>
          </a:graphicData>
        </a:graphic>
      </p:graphicFrame>
    </p:spTree>
    <p:extLst>
      <p:ext uri="{BB962C8B-B14F-4D97-AF65-F5344CB8AC3E}">
        <p14:creationId xmlns:p14="http://schemas.microsoft.com/office/powerpoint/2010/main" val="393326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water, outdoor, outdoor object, wave&#10;&#10;Description automatically generated">
            <a:extLst>
              <a:ext uri="{FF2B5EF4-FFF2-40B4-BE49-F238E27FC236}">
                <a16:creationId xmlns:a16="http://schemas.microsoft.com/office/drawing/2014/main" id="{974B23BE-3E33-4E94-8166-9A825519FFD1}"/>
              </a:ext>
            </a:extLst>
          </p:cNvPr>
          <p:cNvPicPr>
            <a:picLocks noChangeAspect="1"/>
          </p:cNvPicPr>
          <p:nvPr/>
        </p:nvPicPr>
        <p:blipFill rotWithShape="1">
          <a:blip r:embed="rId3">
            <a:extLst>
              <a:ext uri="{28A0092B-C50C-407E-A947-70E740481C1C}">
                <a14:useLocalDpi xmlns:a14="http://schemas.microsoft.com/office/drawing/2010/main" val="0"/>
              </a:ext>
            </a:extLst>
          </a:blip>
          <a:srcRect l="-149"/>
          <a:stretch/>
        </p:blipFill>
        <p:spPr>
          <a:xfrm>
            <a:off x="-22441" y="35690"/>
            <a:ext cx="12214441" cy="1926956"/>
          </a:xfrm>
          <a:prstGeom prst="rect">
            <a:avLst/>
          </a:prstGeom>
        </p:spPr>
      </p:pic>
      <p:graphicFrame>
        <p:nvGraphicFramePr>
          <p:cNvPr id="3" name="Table 2">
            <a:extLst>
              <a:ext uri="{FF2B5EF4-FFF2-40B4-BE49-F238E27FC236}">
                <a16:creationId xmlns:a16="http://schemas.microsoft.com/office/drawing/2014/main" id="{43388DA4-DD76-43DF-9132-E119295A311D}"/>
              </a:ext>
            </a:extLst>
          </p:cNvPr>
          <p:cNvGraphicFramePr>
            <a:graphicFrameLocks noGrp="1"/>
          </p:cNvGraphicFramePr>
          <p:nvPr>
            <p:extLst>
              <p:ext uri="{D42A27DB-BD31-4B8C-83A1-F6EECF244321}">
                <p14:modId xmlns:p14="http://schemas.microsoft.com/office/powerpoint/2010/main" val="2188396621"/>
              </p:ext>
            </p:extLst>
          </p:nvPr>
        </p:nvGraphicFramePr>
        <p:xfrm>
          <a:off x="609178" y="1336572"/>
          <a:ext cx="5486820" cy="4967456"/>
        </p:xfrm>
        <a:graphic>
          <a:graphicData uri="http://schemas.openxmlformats.org/drawingml/2006/table">
            <a:tbl>
              <a:tblPr>
                <a:tableStyleId>{5C22544A-7EE6-4342-B048-85BDC9FD1C3A}</a:tableStyleId>
              </a:tblPr>
              <a:tblGrid>
                <a:gridCol w="2743410">
                  <a:extLst>
                    <a:ext uri="{9D8B030D-6E8A-4147-A177-3AD203B41FA5}">
                      <a16:colId xmlns:a16="http://schemas.microsoft.com/office/drawing/2014/main" val="2129739274"/>
                    </a:ext>
                  </a:extLst>
                </a:gridCol>
                <a:gridCol w="2743410">
                  <a:extLst>
                    <a:ext uri="{9D8B030D-6E8A-4147-A177-3AD203B41FA5}">
                      <a16:colId xmlns:a16="http://schemas.microsoft.com/office/drawing/2014/main" val="3554858365"/>
                    </a:ext>
                  </a:extLst>
                </a:gridCol>
              </a:tblGrid>
              <a:tr h="241562">
                <a:tc>
                  <a:txBody>
                    <a:bodyPr/>
                    <a:lstStyle/>
                    <a:p>
                      <a:pPr algn="ctr" fontAlgn="b"/>
                      <a:r>
                        <a:rPr lang="en-US" sz="2000" u="none" strike="noStrike" dirty="0">
                          <a:effectLst/>
                        </a:rPr>
                        <a:t>Austria</a:t>
                      </a:r>
                      <a:endParaRPr lang="en-US" sz="2000" b="0" i="0" u="none" strike="noStrike" dirty="0">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2000" u="none" strike="noStrike" dirty="0">
                          <a:effectLst/>
                        </a:rPr>
                        <a:t>Latvia</a:t>
                      </a:r>
                      <a:endParaRPr lang="en-US" sz="2000" b="0" i="0" u="none" strike="noStrike" dirty="0">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13966921"/>
                  </a:ext>
                </a:extLst>
              </a:tr>
              <a:tr h="241562">
                <a:tc>
                  <a:txBody>
                    <a:bodyPr/>
                    <a:lstStyle/>
                    <a:p>
                      <a:pPr algn="ctr" fontAlgn="b"/>
                      <a:r>
                        <a:rPr lang="en-US" sz="2000" u="none" strike="noStrike">
                          <a:effectLst/>
                        </a:rPr>
                        <a:t>Belgium</a:t>
                      </a:r>
                      <a:endParaRPr lang="en-US" sz="2000" b="0" i="0" u="none" strike="noStrike">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2000" u="none" strike="noStrike" dirty="0">
                          <a:effectLst/>
                        </a:rPr>
                        <a:t>Lithuania</a:t>
                      </a:r>
                      <a:endParaRPr lang="en-US" sz="2000" b="0" i="0" u="none" strike="noStrike" dirty="0">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52679619"/>
                  </a:ext>
                </a:extLst>
              </a:tr>
              <a:tr h="241562">
                <a:tc>
                  <a:txBody>
                    <a:bodyPr/>
                    <a:lstStyle/>
                    <a:p>
                      <a:pPr algn="ctr" fontAlgn="b"/>
                      <a:r>
                        <a:rPr lang="en-US" sz="2000" u="none" strike="noStrike" dirty="0">
                          <a:effectLst/>
                        </a:rPr>
                        <a:t>Bulgaria</a:t>
                      </a:r>
                      <a:endParaRPr lang="en-US" sz="2000" b="0" i="0" u="none" strike="noStrike" dirty="0">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2000" u="none" strike="noStrike">
                          <a:effectLst/>
                        </a:rPr>
                        <a:t>Luxembourg</a:t>
                      </a:r>
                      <a:endParaRPr lang="en-US" sz="2000" b="0" i="0" u="none" strike="noStrike">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45157623"/>
                  </a:ext>
                </a:extLst>
              </a:tr>
              <a:tr h="241562">
                <a:tc>
                  <a:txBody>
                    <a:bodyPr/>
                    <a:lstStyle/>
                    <a:p>
                      <a:pPr algn="ctr" fontAlgn="b"/>
                      <a:r>
                        <a:rPr lang="en-US" sz="2000" b="0" i="0" u="none" strike="noStrike" dirty="0">
                          <a:solidFill>
                            <a:srgbClr val="000000"/>
                          </a:solidFill>
                          <a:effectLst/>
                          <a:latin typeface="Calibri" panose="020F0502020204030204" pitchFamily="34" charset="0"/>
                        </a:rPr>
                        <a:t>Canada</a:t>
                      </a: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2000" u="none" strike="noStrike" dirty="0">
                          <a:effectLst/>
                        </a:rPr>
                        <a:t>Malta</a:t>
                      </a:r>
                      <a:endParaRPr lang="en-US" sz="2000" b="0" i="0" u="none" strike="noStrike" dirty="0">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27999899"/>
                  </a:ext>
                </a:extLst>
              </a:tr>
              <a:tr h="241562">
                <a:tc>
                  <a:txBody>
                    <a:bodyPr/>
                    <a:lstStyle/>
                    <a:p>
                      <a:pPr algn="ctr" fontAlgn="b"/>
                      <a:r>
                        <a:rPr lang="en-US" sz="2000" u="none" strike="noStrike" dirty="0">
                          <a:effectLst/>
                        </a:rPr>
                        <a:t>Croatia</a:t>
                      </a:r>
                      <a:endParaRPr lang="en-US" sz="2000" b="0" i="0" u="none" strike="noStrike" dirty="0">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2000" u="none" strike="noStrike">
                          <a:effectLst/>
                        </a:rPr>
                        <a:t>Netherlands</a:t>
                      </a:r>
                      <a:endParaRPr lang="en-US" sz="2000" b="0" i="0" u="none" strike="noStrike">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39271266"/>
                  </a:ext>
                </a:extLst>
              </a:tr>
              <a:tr h="241562">
                <a:tc>
                  <a:txBody>
                    <a:bodyPr/>
                    <a:lstStyle/>
                    <a:p>
                      <a:pPr algn="ctr" fontAlgn="b"/>
                      <a:r>
                        <a:rPr lang="en-US" sz="2000" u="none" strike="noStrike">
                          <a:effectLst/>
                        </a:rPr>
                        <a:t>Cyprus</a:t>
                      </a:r>
                      <a:endParaRPr lang="en-US" sz="2000" b="0" i="0" u="none" strike="noStrike">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2000" u="none" strike="noStrike" dirty="0">
                          <a:effectLst/>
                        </a:rPr>
                        <a:t>Norway</a:t>
                      </a:r>
                      <a:endParaRPr lang="en-US" sz="2000" b="0" i="0" u="none" strike="noStrike" dirty="0">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1100351"/>
                  </a:ext>
                </a:extLst>
              </a:tr>
              <a:tr h="241562">
                <a:tc>
                  <a:txBody>
                    <a:bodyPr/>
                    <a:lstStyle/>
                    <a:p>
                      <a:pPr algn="ctr" fontAlgn="b"/>
                      <a:r>
                        <a:rPr lang="en-US" sz="2000" u="none" strike="noStrike">
                          <a:effectLst/>
                        </a:rPr>
                        <a:t>Czech Republic</a:t>
                      </a:r>
                      <a:endParaRPr lang="en-US" sz="2000" b="0" i="0" u="none" strike="noStrike">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2000" u="none" strike="noStrike">
                          <a:effectLst/>
                        </a:rPr>
                        <a:t>Poland</a:t>
                      </a:r>
                      <a:endParaRPr lang="en-US" sz="2000" b="0" i="0" u="none" strike="noStrike">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8439668"/>
                  </a:ext>
                </a:extLst>
              </a:tr>
              <a:tr h="241562">
                <a:tc>
                  <a:txBody>
                    <a:bodyPr/>
                    <a:lstStyle/>
                    <a:p>
                      <a:pPr algn="ctr" fontAlgn="b"/>
                      <a:r>
                        <a:rPr lang="en-US" sz="2000" u="none" strike="noStrike">
                          <a:effectLst/>
                        </a:rPr>
                        <a:t>Denmark</a:t>
                      </a:r>
                      <a:endParaRPr lang="en-US" sz="2000" b="0" i="0" u="none" strike="noStrike">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2000" u="none" strike="noStrike">
                          <a:effectLst/>
                        </a:rPr>
                        <a:t>Portugal</a:t>
                      </a:r>
                      <a:endParaRPr lang="en-US" sz="2000" b="0" i="0" u="none" strike="noStrike">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67695852"/>
                  </a:ext>
                </a:extLst>
              </a:tr>
              <a:tr h="241562">
                <a:tc>
                  <a:txBody>
                    <a:bodyPr/>
                    <a:lstStyle/>
                    <a:p>
                      <a:pPr algn="ctr" fontAlgn="b"/>
                      <a:r>
                        <a:rPr lang="en-US" sz="2000" u="none" strike="noStrike">
                          <a:effectLst/>
                        </a:rPr>
                        <a:t>Estonia</a:t>
                      </a:r>
                      <a:endParaRPr lang="en-US" sz="2000" b="0" i="0" u="none" strike="noStrike">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2000" u="none" strike="noStrike" dirty="0">
                          <a:effectLst/>
                        </a:rPr>
                        <a:t>Romania</a:t>
                      </a:r>
                      <a:endParaRPr lang="en-US" sz="2000" b="0" i="0" u="none" strike="noStrike" dirty="0">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22140298"/>
                  </a:ext>
                </a:extLst>
              </a:tr>
              <a:tr h="241562">
                <a:tc>
                  <a:txBody>
                    <a:bodyPr/>
                    <a:lstStyle/>
                    <a:p>
                      <a:pPr algn="ctr" fontAlgn="b"/>
                      <a:r>
                        <a:rPr lang="en-US" sz="2000" u="none" strike="noStrike">
                          <a:effectLst/>
                        </a:rPr>
                        <a:t>Finland</a:t>
                      </a:r>
                      <a:endParaRPr lang="en-US" sz="2000" b="0" i="0" u="none" strike="noStrike">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2000" u="none" strike="noStrike">
                          <a:effectLst/>
                        </a:rPr>
                        <a:t>Slovakia</a:t>
                      </a:r>
                      <a:endParaRPr lang="en-US" sz="2000" b="0" i="0" u="none" strike="noStrike">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35580696"/>
                  </a:ext>
                </a:extLst>
              </a:tr>
              <a:tr h="241562">
                <a:tc>
                  <a:txBody>
                    <a:bodyPr/>
                    <a:lstStyle/>
                    <a:p>
                      <a:pPr algn="ctr" fontAlgn="b"/>
                      <a:r>
                        <a:rPr lang="en-US" sz="2000" u="none" strike="noStrike">
                          <a:effectLst/>
                        </a:rPr>
                        <a:t>France</a:t>
                      </a:r>
                      <a:endParaRPr lang="en-US" sz="2000" b="0" i="0" u="none" strike="noStrike">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2000" b="0" i="0" u="none" strike="noStrike" dirty="0">
                          <a:solidFill>
                            <a:schemeClr val="tx1"/>
                          </a:solidFill>
                          <a:effectLst/>
                          <a:latin typeface="Calibri" panose="020F0502020204030204" pitchFamily="34" charset="0"/>
                        </a:rPr>
                        <a:t>Slovenia</a:t>
                      </a: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2077910"/>
                  </a:ext>
                </a:extLst>
              </a:tr>
              <a:tr h="241562">
                <a:tc>
                  <a:txBody>
                    <a:bodyPr/>
                    <a:lstStyle/>
                    <a:p>
                      <a:pPr algn="ctr" fontAlgn="b"/>
                      <a:r>
                        <a:rPr lang="en-US" sz="2000" u="none" strike="noStrike">
                          <a:effectLst/>
                        </a:rPr>
                        <a:t>Germany</a:t>
                      </a:r>
                      <a:endParaRPr lang="en-US" sz="2000" b="0" i="0" u="none" strike="noStrike">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2000" u="none" strike="noStrike" dirty="0">
                          <a:effectLst/>
                        </a:rPr>
                        <a:t>Spain</a:t>
                      </a:r>
                      <a:endParaRPr lang="en-US" sz="2000" b="0" i="0" u="none" strike="noStrike" dirty="0">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40704022"/>
                  </a:ext>
                </a:extLst>
              </a:tr>
              <a:tr h="241562">
                <a:tc>
                  <a:txBody>
                    <a:bodyPr/>
                    <a:lstStyle/>
                    <a:p>
                      <a:pPr algn="ctr" fontAlgn="b"/>
                      <a:r>
                        <a:rPr lang="en-US" sz="2000" u="none" strike="noStrike">
                          <a:effectLst/>
                        </a:rPr>
                        <a:t>Greece</a:t>
                      </a:r>
                      <a:endParaRPr lang="en-US" sz="2000" b="0" i="0" u="none" strike="noStrike">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2000" u="none" strike="noStrike">
                          <a:effectLst/>
                        </a:rPr>
                        <a:t>Sweden</a:t>
                      </a:r>
                      <a:endParaRPr lang="en-US" sz="2000" b="0" i="0" u="none" strike="noStrike">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54869944"/>
                  </a:ext>
                </a:extLst>
              </a:tr>
              <a:tr h="241562">
                <a:tc>
                  <a:txBody>
                    <a:bodyPr/>
                    <a:lstStyle/>
                    <a:p>
                      <a:pPr algn="ctr" fontAlgn="b"/>
                      <a:r>
                        <a:rPr lang="en-US" sz="2000" u="none" strike="noStrike" dirty="0">
                          <a:effectLst/>
                        </a:rPr>
                        <a:t>Hungary</a:t>
                      </a:r>
                      <a:endParaRPr lang="en-US" sz="2000" b="0" i="0" u="none" strike="noStrike" dirty="0">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2000" u="none" strike="noStrike" dirty="0">
                          <a:effectLst/>
                        </a:rPr>
                        <a:t>Switzerland</a:t>
                      </a:r>
                      <a:endParaRPr lang="en-US" sz="2000" b="0" i="0" u="none" strike="noStrike" dirty="0">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13102298"/>
                  </a:ext>
                </a:extLst>
              </a:tr>
              <a:tr h="241562">
                <a:tc>
                  <a:txBody>
                    <a:bodyPr/>
                    <a:lstStyle/>
                    <a:p>
                      <a:pPr algn="ctr" fontAlgn="b"/>
                      <a:r>
                        <a:rPr lang="en-US" sz="2000" u="none" strike="noStrike" dirty="0">
                          <a:effectLst/>
                        </a:rPr>
                        <a:t>Ireland</a:t>
                      </a:r>
                      <a:endParaRPr lang="en-US" sz="2000" b="0" i="0" u="none" strike="noStrike" dirty="0">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2000" u="none" strike="noStrike" dirty="0">
                          <a:effectLst/>
                        </a:rPr>
                        <a:t>United Kingdom</a:t>
                      </a:r>
                      <a:endParaRPr lang="en-US" sz="2000" b="0" i="0" u="none" strike="noStrike" dirty="0">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54633474"/>
                  </a:ext>
                </a:extLst>
              </a:tr>
              <a:tr h="241562">
                <a:tc>
                  <a:txBody>
                    <a:bodyPr/>
                    <a:lstStyle/>
                    <a:p>
                      <a:pPr algn="ctr" fontAlgn="b"/>
                      <a:r>
                        <a:rPr lang="en-US" sz="2000" u="none" strike="noStrike" dirty="0">
                          <a:effectLst/>
                        </a:rPr>
                        <a:t>Italy</a:t>
                      </a:r>
                      <a:endParaRPr lang="en-US" sz="2000" b="0" i="0" u="none" strike="noStrike" dirty="0">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2000" u="none" strike="noStrike" dirty="0">
                          <a:effectLst/>
                        </a:rPr>
                        <a:t>United States of America</a:t>
                      </a:r>
                      <a:endParaRPr lang="en-US" sz="2000" b="0" i="0" u="none" strike="noStrike" dirty="0">
                        <a:solidFill>
                          <a:srgbClr val="000000"/>
                        </a:solidFill>
                        <a:effectLst/>
                        <a:latin typeface="Calibri" panose="020F0502020204030204" pitchFamily="34" charset="0"/>
                      </a:endParaRPr>
                    </a:p>
                  </a:txBody>
                  <a:tcPr marL="5666" marR="5666" marT="5666"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95687898"/>
                  </a:ext>
                </a:extLst>
              </a:tr>
            </a:tbl>
          </a:graphicData>
        </a:graphic>
      </p:graphicFrame>
      <p:sp>
        <p:nvSpPr>
          <p:cNvPr id="4" name="Text Placeholder 23">
            <a:extLst>
              <a:ext uri="{FF2B5EF4-FFF2-40B4-BE49-F238E27FC236}">
                <a16:creationId xmlns:a16="http://schemas.microsoft.com/office/drawing/2014/main" id="{071E2514-01F9-424E-AA0E-F038961DEA32}"/>
              </a:ext>
            </a:extLst>
          </p:cNvPr>
          <p:cNvSpPr txBox="1">
            <a:spLocks/>
          </p:cNvSpPr>
          <p:nvPr/>
        </p:nvSpPr>
        <p:spPr>
          <a:xfrm>
            <a:off x="269630" y="199293"/>
            <a:ext cx="11501456" cy="7248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effectLst>
                  <a:outerShdw blurRad="38100" dist="38100" dir="2700000" algn="tl">
                    <a:srgbClr val="000000">
                      <a:alpha val="43137"/>
                    </a:srgbClr>
                  </a:outerShdw>
                </a:effectLst>
                <a:latin typeface="+mj-lt"/>
              </a:rPr>
              <a:t>Supported Countries</a:t>
            </a:r>
          </a:p>
        </p:txBody>
      </p:sp>
      <p:pic>
        <p:nvPicPr>
          <p:cNvPr id="9" name="Picture 8" descr="Logo&#10;&#10;Description automatically generated with low confidence">
            <a:extLst>
              <a:ext uri="{FF2B5EF4-FFF2-40B4-BE49-F238E27FC236}">
                <a16:creationId xmlns:a16="http://schemas.microsoft.com/office/drawing/2014/main" id="{9D731430-F309-4A72-AF3F-FDDD88D5C0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81379" y="6435064"/>
            <a:ext cx="1908664" cy="284515"/>
          </a:xfrm>
          <a:prstGeom prst="rect">
            <a:avLst/>
          </a:prstGeom>
        </p:spPr>
      </p:pic>
      <p:sp>
        <p:nvSpPr>
          <p:cNvPr id="7" name="TextBox 6">
            <a:extLst>
              <a:ext uri="{FF2B5EF4-FFF2-40B4-BE49-F238E27FC236}">
                <a16:creationId xmlns:a16="http://schemas.microsoft.com/office/drawing/2014/main" id="{7998716F-9DE4-49B8-A9C3-A7D1F7259962}"/>
              </a:ext>
            </a:extLst>
          </p:cNvPr>
          <p:cNvSpPr txBox="1"/>
          <p:nvPr/>
        </p:nvSpPr>
        <p:spPr>
          <a:xfrm>
            <a:off x="6610636" y="3429000"/>
            <a:ext cx="5253118" cy="1938992"/>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rPr>
              <a:t>Plans can be purchased from any supported country and then used in another supported country</a:t>
            </a:r>
          </a:p>
          <a:p>
            <a:pPr marL="342900" indent="-342900" algn="just">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The correct regional USB modem must match the region in which it will be operating.</a:t>
            </a:r>
          </a:p>
        </p:txBody>
      </p:sp>
      <p:pic>
        <p:nvPicPr>
          <p:cNvPr id="6" name="Picture 5" descr="Text, whiteboard&#10;&#10;Description automatically generated">
            <a:extLst>
              <a:ext uri="{FF2B5EF4-FFF2-40B4-BE49-F238E27FC236}">
                <a16:creationId xmlns:a16="http://schemas.microsoft.com/office/drawing/2014/main" id="{D4B71948-0C76-4C71-A423-780E2EBE25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6709" y="1962646"/>
            <a:ext cx="1240973" cy="1248064"/>
          </a:xfrm>
          <a:prstGeom prst="rect">
            <a:avLst/>
          </a:prstGeom>
        </p:spPr>
      </p:pic>
    </p:spTree>
    <p:extLst>
      <p:ext uri="{BB962C8B-B14F-4D97-AF65-F5344CB8AC3E}">
        <p14:creationId xmlns:p14="http://schemas.microsoft.com/office/powerpoint/2010/main" val="206054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D99C5DD3-E0C3-4288-9E34-0CF227D7E32F}"/>
              </a:ext>
            </a:extLst>
          </p:cNvPr>
          <p:cNvPicPr>
            <a:picLocks noChangeAspect="1"/>
          </p:cNvPicPr>
          <p:nvPr/>
        </p:nvPicPr>
        <p:blipFill rotWithShape="1">
          <a:blip r:embed="rId3">
            <a:extLst>
              <a:ext uri="{28A0092B-C50C-407E-A947-70E740481C1C}">
                <a14:useLocalDpi xmlns:a14="http://schemas.microsoft.com/office/drawing/2010/main" val="0"/>
              </a:ext>
            </a:extLst>
          </a:blip>
          <a:srcRect l="5362"/>
          <a:stretch/>
        </p:blipFill>
        <p:spPr>
          <a:xfrm>
            <a:off x="216170" y="1001466"/>
            <a:ext cx="11759660" cy="5715941"/>
          </a:xfrm>
          <a:prstGeom prst="rect">
            <a:avLst/>
          </a:prstGeom>
          <a:ln>
            <a:noFill/>
          </a:ln>
          <a:effectLst>
            <a:outerShdw blurRad="292100" dist="139700" dir="2700000" algn="tl" rotWithShape="0">
              <a:srgbClr val="333333">
                <a:alpha val="65000"/>
              </a:srgbClr>
            </a:outerShdw>
          </a:effectLst>
        </p:spPr>
      </p:pic>
      <p:sp>
        <p:nvSpPr>
          <p:cNvPr id="13" name="Text Placeholder 23">
            <a:extLst>
              <a:ext uri="{FF2B5EF4-FFF2-40B4-BE49-F238E27FC236}">
                <a16:creationId xmlns:a16="http://schemas.microsoft.com/office/drawing/2014/main" id="{E024A11B-7B64-4140-BDC8-BD4E47AF9525}"/>
              </a:ext>
            </a:extLst>
          </p:cNvPr>
          <p:cNvSpPr txBox="1">
            <a:spLocks/>
          </p:cNvSpPr>
          <p:nvPr/>
        </p:nvSpPr>
        <p:spPr>
          <a:xfrm>
            <a:off x="0" y="140593"/>
            <a:ext cx="12192000" cy="594477"/>
          </a:xfrm>
          <a:prstGeom prst="rect">
            <a:avLst/>
          </a:prstGeom>
          <a:solidFill>
            <a:schemeClr val="tx1"/>
          </a:solidFill>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600" b="1" dirty="0">
                <a:solidFill>
                  <a:schemeClr val="bg1"/>
                </a:solidFill>
                <a:latin typeface="+mj-lt"/>
              </a:rPr>
              <a:t>   USA Combined Coverage 4G + 3G + 2G </a:t>
            </a:r>
          </a:p>
        </p:txBody>
      </p:sp>
    </p:spTree>
    <p:extLst>
      <p:ext uri="{BB962C8B-B14F-4D97-AF65-F5344CB8AC3E}">
        <p14:creationId xmlns:p14="http://schemas.microsoft.com/office/powerpoint/2010/main" val="2234893385"/>
      </p:ext>
    </p:extLst>
  </p:cSld>
  <p:clrMapOvr>
    <a:masterClrMapping/>
  </p:clrMapOvr>
</p:sld>
</file>

<file path=ppt/theme/theme1.xml><?xml version="1.0" encoding="utf-8"?>
<a:theme xmlns:a="http://schemas.openxmlformats.org/drawingml/2006/main" name="Office Theme">
  <a:themeElements>
    <a:clrScheme name="Custom 3">
      <a:dk1>
        <a:srgbClr val="311C6B"/>
      </a:dk1>
      <a:lt1>
        <a:sysClr val="window" lastClr="FFFFFF"/>
      </a:lt1>
      <a:dk2>
        <a:srgbClr val="595959"/>
      </a:dk2>
      <a:lt2>
        <a:srgbClr val="E7E6E6"/>
      </a:lt2>
      <a:accent1>
        <a:srgbClr val="065381"/>
      </a:accent1>
      <a:accent2>
        <a:srgbClr val="F48377"/>
      </a:accent2>
      <a:accent3>
        <a:srgbClr val="C6DAE7"/>
      </a:accent3>
      <a:accent4>
        <a:srgbClr val="FFC000"/>
      </a:accent4>
      <a:accent5>
        <a:srgbClr val="8E4E98"/>
      </a:accent5>
      <a:accent6>
        <a:srgbClr val="239EA7"/>
      </a:accent6>
      <a:hlink>
        <a:srgbClr val="8EAADB"/>
      </a:hlink>
      <a:folHlink>
        <a:srgbClr val="F483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1567</TotalTime>
  <Words>2038</Words>
  <Application>Microsoft Office PowerPoint</Application>
  <PresentationFormat>Widescreen</PresentationFormat>
  <Paragraphs>193</Paragraphs>
  <Slides>14</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Wingdings</vt:lpstr>
      <vt:lpstr>Roboto</vt:lpstr>
      <vt:lpstr>-apple-system</vt:lpstr>
      <vt:lpstr>Symbol</vt:lpstr>
      <vt:lpstr>Calibri Light</vt:lpstr>
      <vt:lpstr>Montserrat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Fore</dc:creator>
  <cp:lastModifiedBy>Karen Fore</cp:lastModifiedBy>
  <cp:revision>4</cp:revision>
  <dcterms:created xsi:type="dcterms:W3CDTF">2021-01-18T22:56:39Z</dcterms:created>
  <dcterms:modified xsi:type="dcterms:W3CDTF">2022-05-05T23:53:31Z</dcterms:modified>
</cp:coreProperties>
</file>