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9" r:id="rId1"/>
  </p:sldMasterIdLst>
  <p:notesMasterIdLst>
    <p:notesMasterId r:id="rId8"/>
  </p:notesMasterIdLst>
  <p:handoutMasterIdLst>
    <p:handoutMasterId r:id="rId9"/>
  </p:handoutMasterIdLst>
  <p:sldIdLst>
    <p:sldId id="256" r:id="rId2"/>
    <p:sldId id="271" r:id="rId3"/>
    <p:sldId id="261" r:id="rId4"/>
    <p:sldId id="257" r:id="rId5"/>
    <p:sldId id="270" r:id="rId6"/>
    <p:sldId id="262" r:id="rId7"/>
  </p:sldIdLst>
  <p:sldSz cx="12192000" cy="6858000"/>
  <p:notesSz cx="6858000" cy="9144000"/>
  <p:embeddedFontLst>
    <p:embeddedFont>
      <p:font typeface="Calibri" panose="020F0502020204030204" pitchFamily="34" charset="0"/>
      <p:regular r:id="rId10"/>
      <p:bold r:id="rId11"/>
      <p:italic r:id="rId12"/>
      <p:boldItalic r:id="rId13"/>
    </p:embeddedFont>
    <p:embeddedFont>
      <p:font typeface="Calibri Light" panose="020F0302020204030204" pitchFamily="34" charset="0"/>
      <p:regular r:id="rId14"/>
      <p:italic r:id="rId15"/>
    </p:embeddedFont>
    <p:embeddedFont>
      <p:font typeface="Montserrat" panose="020B060402020202020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 Harnack" initials="MH" lastIdx="2" clrIdx="0">
    <p:extLst>
      <p:ext uri="{19B8F6BF-5375-455C-9EA6-DF929625EA0E}">
        <p15:presenceInfo xmlns:p15="http://schemas.microsoft.com/office/powerpoint/2012/main" userId="S::mharnack@brightsign.biz::3d17f632-b997-4d14-8c55-06475514ea86" providerId="AD"/>
      </p:ext>
    </p:extLst>
  </p:cmAuthor>
  <p:cmAuthor id="2" name="Connie Chan" initials="CC" lastIdx="1" clrIdx="1">
    <p:extLst>
      <p:ext uri="{19B8F6BF-5375-455C-9EA6-DF929625EA0E}">
        <p15:presenceInfo xmlns:p15="http://schemas.microsoft.com/office/powerpoint/2012/main" userId="S::cchan@brightsign.biz::500bcbb7-ec5c-4146-af26-1ce125eb618d" providerId="AD"/>
      </p:ext>
    </p:extLst>
  </p:cmAuthor>
  <p:cmAuthor id="3" name="Karen Fore" initials="KF" lastIdx="2" clrIdx="2">
    <p:extLst>
      <p:ext uri="{19B8F6BF-5375-455C-9EA6-DF929625EA0E}">
        <p15:presenceInfo xmlns:p15="http://schemas.microsoft.com/office/powerpoint/2012/main" userId="S::kfore@brightsign.biz::099ca418-096d-4750-99a5-946c84e7c9e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92927"/>
    <a:srgbClr val="C7DCEA"/>
    <a:srgbClr val="F48377"/>
    <a:srgbClr val="B0D09C"/>
    <a:srgbClr val="FBC5AC"/>
    <a:srgbClr val="CFBFDB"/>
    <a:srgbClr val="0672A2"/>
    <a:srgbClr val="99CCFF"/>
    <a:srgbClr val="86D9FA"/>
    <a:srgbClr val="126F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FF9E29C-ADC1-432D-A224-2C36DF281DF3}" v="27" dt="2021-07-20T22:29:14.58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54" autoAdjust="0"/>
    <p:restoredTop sz="82538" autoAdjust="0"/>
  </p:normalViewPr>
  <p:slideViewPr>
    <p:cSldViewPr snapToGrid="0">
      <p:cViewPr varScale="1">
        <p:scale>
          <a:sx n="69" d="100"/>
          <a:sy n="69" d="100"/>
        </p:scale>
        <p:origin x="133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4.fntdata"/><Relationship Id="rId18" Type="http://schemas.openxmlformats.org/officeDocument/2006/relationships/font" Target="fonts/font9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2.fntdata"/><Relationship Id="rId7" Type="http://schemas.openxmlformats.org/officeDocument/2006/relationships/slide" Target="slides/slide6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7.fntdata"/><Relationship Id="rId20" Type="http://schemas.openxmlformats.org/officeDocument/2006/relationships/font" Target="fonts/font11.fntdata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2.fntdata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font" Target="fonts/font6.fntdata"/><Relationship Id="rId23" Type="http://schemas.openxmlformats.org/officeDocument/2006/relationships/font" Target="fonts/font14.fntdata"/><Relationship Id="rId28" Type="http://schemas.openxmlformats.org/officeDocument/2006/relationships/tableStyles" Target="tableStyles.xml"/><Relationship Id="rId10" Type="http://schemas.openxmlformats.org/officeDocument/2006/relationships/font" Target="fonts/font1.fntdata"/><Relationship Id="rId19" Type="http://schemas.openxmlformats.org/officeDocument/2006/relationships/font" Target="fonts/font10.fntdata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Relationship Id="rId14" Type="http://schemas.openxmlformats.org/officeDocument/2006/relationships/font" Target="fonts/font5.fntdata"/><Relationship Id="rId22" Type="http://schemas.openxmlformats.org/officeDocument/2006/relationships/font" Target="fonts/font13.fntdata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ren Fore" userId="099ca418-096d-4750-99a5-946c84e7c9e1" providerId="ADAL" clId="{BFF9E29C-ADC1-432D-A224-2C36DF281DF3}"/>
    <pc:docChg chg="undo custSel modSld">
      <pc:chgData name="Karen Fore" userId="099ca418-096d-4750-99a5-946c84e7c9e1" providerId="ADAL" clId="{BFF9E29C-ADC1-432D-A224-2C36DF281DF3}" dt="2021-07-20T22:31:15.570" v="1219" actId="948"/>
      <pc:docMkLst>
        <pc:docMk/>
      </pc:docMkLst>
      <pc:sldChg chg="modSp mod">
        <pc:chgData name="Karen Fore" userId="099ca418-096d-4750-99a5-946c84e7c9e1" providerId="ADAL" clId="{BFF9E29C-ADC1-432D-A224-2C36DF281DF3}" dt="2021-07-19T17:06:24.533" v="809" actId="20577"/>
        <pc:sldMkLst>
          <pc:docMk/>
          <pc:sldMk cId="1629384085" sldId="256"/>
        </pc:sldMkLst>
        <pc:spChg chg="mod">
          <ac:chgData name="Karen Fore" userId="099ca418-096d-4750-99a5-946c84e7c9e1" providerId="ADAL" clId="{BFF9E29C-ADC1-432D-A224-2C36DF281DF3}" dt="2021-07-19T17:06:24.533" v="809" actId="20577"/>
          <ac:spMkLst>
            <pc:docMk/>
            <pc:sldMk cId="1629384085" sldId="256"/>
            <ac:spMk id="2" creationId="{B5206407-0A9E-46D2-9B34-529C61E90223}"/>
          </ac:spMkLst>
        </pc:spChg>
      </pc:sldChg>
      <pc:sldChg chg="addSp delSp modSp mod modNotesTx">
        <pc:chgData name="Karen Fore" userId="099ca418-096d-4750-99a5-946c84e7c9e1" providerId="ADAL" clId="{BFF9E29C-ADC1-432D-A224-2C36DF281DF3}" dt="2021-07-19T17:06:41.631" v="815" actId="20577"/>
        <pc:sldMkLst>
          <pc:docMk/>
          <pc:sldMk cId="6601812" sldId="257"/>
        </pc:sldMkLst>
        <pc:spChg chg="mod">
          <ac:chgData name="Karen Fore" userId="099ca418-096d-4750-99a5-946c84e7c9e1" providerId="ADAL" clId="{BFF9E29C-ADC1-432D-A224-2C36DF281DF3}" dt="2021-07-19T16:59:00.797" v="681" actId="1035"/>
          <ac:spMkLst>
            <pc:docMk/>
            <pc:sldMk cId="6601812" sldId="257"/>
            <ac:spMk id="2" creationId="{644BDF8C-10A6-EF41-AE16-F6E868BF6FB3}"/>
          </ac:spMkLst>
        </pc:spChg>
        <pc:spChg chg="mod">
          <ac:chgData name="Karen Fore" userId="099ca418-096d-4750-99a5-946c84e7c9e1" providerId="ADAL" clId="{BFF9E29C-ADC1-432D-A224-2C36DF281DF3}" dt="2021-07-19T16:58:56.631" v="677" actId="1035"/>
          <ac:spMkLst>
            <pc:docMk/>
            <pc:sldMk cId="6601812" sldId="257"/>
            <ac:spMk id="3" creationId="{E3DD9B9E-2761-8440-86B0-EA07B51F5360}"/>
          </ac:spMkLst>
        </pc:spChg>
        <pc:spChg chg="mod">
          <ac:chgData name="Karen Fore" userId="099ca418-096d-4750-99a5-946c84e7c9e1" providerId="ADAL" clId="{BFF9E29C-ADC1-432D-A224-2C36DF281DF3}" dt="2021-07-19T17:06:33.198" v="812" actId="20577"/>
          <ac:spMkLst>
            <pc:docMk/>
            <pc:sldMk cId="6601812" sldId="257"/>
            <ac:spMk id="7" creationId="{AEA83BEC-8206-4320-9118-24F4F5EFE503}"/>
          </ac:spMkLst>
        </pc:spChg>
        <pc:spChg chg="mod">
          <ac:chgData name="Karen Fore" userId="099ca418-096d-4750-99a5-946c84e7c9e1" providerId="ADAL" clId="{BFF9E29C-ADC1-432D-A224-2C36DF281DF3}" dt="2021-07-19T16:58:56.631" v="677" actId="1035"/>
          <ac:spMkLst>
            <pc:docMk/>
            <pc:sldMk cId="6601812" sldId="257"/>
            <ac:spMk id="11" creationId="{B29B13A6-821E-42F6-8C82-729555B9A3A3}"/>
          </ac:spMkLst>
        </pc:spChg>
        <pc:spChg chg="mod">
          <ac:chgData name="Karen Fore" userId="099ca418-096d-4750-99a5-946c84e7c9e1" providerId="ADAL" clId="{BFF9E29C-ADC1-432D-A224-2C36DF281DF3}" dt="2021-07-19T16:58:56.631" v="677" actId="1035"/>
          <ac:spMkLst>
            <pc:docMk/>
            <pc:sldMk cId="6601812" sldId="257"/>
            <ac:spMk id="12" creationId="{95BD2D5B-F936-4865-AF0D-4A9F05EAE2CF}"/>
          </ac:spMkLst>
        </pc:spChg>
        <pc:spChg chg="mod">
          <ac:chgData name="Karen Fore" userId="099ca418-096d-4750-99a5-946c84e7c9e1" providerId="ADAL" clId="{BFF9E29C-ADC1-432D-A224-2C36DF281DF3}" dt="2021-07-19T17:02:36.202" v="756" actId="14100"/>
          <ac:spMkLst>
            <pc:docMk/>
            <pc:sldMk cId="6601812" sldId="257"/>
            <ac:spMk id="13" creationId="{E64EE76D-AF65-46E9-A4E7-B37665A68B63}"/>
          </ac:spMkLst>
        </pc:spChg>
        <pc:spChg chg="mod">
          <ac:chgData name="Karen Fore" userId="099ca418-096d-4750-99a5-946c84e7c9e1" providerId="ADAL" clId="{BFF9E29C-ADC1-432D-A224-2C36DF281DF3}" dt="2021-07-19T17:06:36.430" v="813" actId="20577"/>
          <ac:spMkLst>
            <pc:docMk/>
            <pc:sldMk cId="6601812" sldId="257"/>
            <ac:spMk id="14" creationId="{2D0592A6-73D4-45A0-8F76-57424E08BD29}"/>
          </ac:spMkLst>
        </pc:spChg>
        <pc:spChg chg="mod">
          <ac:chgData name="Karen Fore" userId="099ca418-096d-4750-99a5-946c84e7c9e1" providerId="ADAL" clId="{BFF9E29C-ADC1-432D-A224-2C36DF281DF3}" dt="2021-07-19T17:06:37.760" v="814" actId="20577"/>
          <ac:spMkLst>
            <pc:docMk/>
            <pc:sldMk cId="6601812" sldId="257"/>
            <ac:spMk id="15" creationId="{B3BA5521-38E1-4CC2-B43F-5AC365121706}"/>
          </ac:spMkLst>
        </pc:spChg>
        <pc:spChg chg="mod">
          <ac:chgData name="Karen Fore" userId="099ca418-096d-4750-99a5-946c84e7c9e1" providerId="ADAL" clId="{BFF9E29C-ADC1-432D-A224-2C36DF281DF3}" dt="2021-07-19T16:50:08.033" v="344" actId="120"/>
          <ac:spMkLst>
            <pc:docMk/>
            <pc:sldMk cId="6601812" sldId="257"/>
            <ac:spMk id="21" creationId="{A9B93544-002D-44CE-B542-538DB846AA12}"/>
          </ac:spMkLst>
        </pc:spChg>
        <pc:spChg chg="mod">
          <ac:chgData name="Karen Fore" userId="099ca418-096d-4750-99a5-946c84e7c9e1" providerId="ADAL" clId="{BFF9E29C-ADC1-432D-A224-2C36DF281DF3}" dt="2021-07-19T16:50:08.033" v="344" actId="120"/>
          <ac:spMkLst>
            <pc:docMk/>
            <pc:sldMk cId="6601812" sldId="257"/>
            <ac:spMk id="26" creationId="{0D7B18FA-3FCF-47EF-9EC2-A1D62C020A1E}"/>
          </ac:spMkLst>
        </pc:spChg>
        <pc:spChg chg="mod">
          <ac:chgData name="Karen Fore" userId="099ca418-096d-4750-99a5-946c84e7c9e1" providerId="ADAL" clId="{BFF9E29C-ADC1-432D-A224-2C36DF281DF3}" dt="2021-07-19T16:50:08.033" v="344" actId="120"/>
          <ac:spMkLst>
            <pc:docMk/>
            <pc:sldMk cId="6601812" sldId="257"/>
            <ac:spMk id="31" creationId="{A060A92A-83AB-4BDB-832D-6460FB524B23}"/>
          </ac:spMkLst>
        </pc:spChg>
        <pc:spChg chg="mod">
          <ac:chgData name="Karen Fore" userId="099ca418-096d-4750-99a5-946c84e7c9e1" providerId="ADAL" clId="{BFF9E29C-ADC1-432D-A224-2C36DF281DF3}" dt="2021-07-19T16:50:08.033" v="344" actId="120"/>
          <ac:spMkLst>
            <pc:docMk/>
            <pc:sldMk cId="6601812" sldId="257"/>
            <ac:spMk id="32" creationId="{178BCA94-4758-4EB7-B672-D8EEAA615AF8}"/>
          </ac:spMkLst>
        </pc:spChg>
        <pc:spChg chg="mod">
          <ac:chgData name="Karen Fore" userId="099ca418-096d-4750-99a5-946c84e7c9e1" providerId="ADAL" clId="{BFF9E29C-ADC1-432D-A224-2C36DF281DF3}" dt="2021-07-19T16:50:08.033" v="344" actId="120"/>
          <ac:spMkLst>
            <pc:docMk/>
            <pc:sldMk cId="6601812" sldId="257"/>
            <ac:spMk id="33" creationId="{3A6B5DEE-D3C1-49F0-9D68-1B896ED1BCE0}"/>
          </ac:spMkLst>
        </pc:spChg>
        <pc:spChg chg="add del mod">
          <ac:chgData name="Karen Fore" userId="099ca418-096d-4750-99a5-946c84e7c9e1" providerId="ADAL" clId="{BFF9E29C-ADC1-432D-A224-2C36DF281DF3}" dt="2021-07-19T16:40:17.503" v="9" actId="478"/>
          <ac:spMkLst>
            <pc:docMk/>
            <pc:sldMk cId="6601812" sldId="257"/>
            <ac:spMk id="35" creationId="{E2752BF2-95F7-4CDD-9244-8E19BCEAC350}"/>
          </ac:spMkLst>
        </pc:spChg>
        <pc:spChg chg="add del mod">
          <ac:chgData name="Karen Fore" userId="099ca418-096d-4750-99a5-946c84e7c9e1" providerId="ADAL" clId="{BFF9E29C-ADC1-432D-A224-2C36DF281DF3}" dt="2021-07-19T16:43:19.807" v="107" actId="478"/>
          <ac:spMkLst>
            <pc:docMk/>
            <pc:sldMk cId="6601812" sldId="257"/>
            <ac:spMk id="36" creationId="{5C708840-1326-4944-B88F-C3C18BE2D149}"/>
          </ac:spMkLst>
        </pc:spChg>
        <pc:spChg chg="add mod">
          <ac:chgData name="Karen Fore" userId="099ca418-096d-4750-99a5-946c84e7c9e1" providerId="ADAL" clId="{BFF9E29C-ADC1-432D-A224-2C36DF281DF3}" dt="2021-07-19T17:06:41.631" v="815" actId="20577"/>
          <ac:spMkLst>
            <pc:docMk/>
            <pc:sldMk cId="6601812" sldId="257"/>
            <ac:spMk id="37" creationId="{53CAAADC-5B90-41C8-8F0A-50E00B850BAA}"/>
          </ac:spMkLst>
        </pc:spChg>
        <pc:spChg chg="add del mod">
          <ac:chgData name="Karen Fore" userId="099ca418-096d-4750-99a5-946c84e7c9e1" providerId="ADAL" clId="{BFF9E29C-ADC1-432D-A224-2C36DF281DF3}" dt="2021-07-19T16:59:46.630" v="692" actId="478"/>
          <ac:spMkLst>
            <pc:docMk/>
            <pc:sldMk cId="6601812" sldId="257"/>
            <ac:spMk id="38" creationId="{406A7A65-B397-47B3-9CE7-3D35B40F5359}"/>
          </ac:spMkLst>
        </pc:spChg>
        <pc:spChg chg="add mod">
          <ac:chgData name="Karen Fore" userId="099ca418-096d-4750-99a5-946c84e7c9e1" providerId="ADAL" clId="{BFF9E29C-ADC1-432D-A224-2C36DF281DF3}" dt="2021-07-19T17:03:44.727" v="803" actId="1035"/>
          <ac:spMkLst>
            <pc:docMk/>
            <pc:sldMk cId="6601812" sldId="257"/>
            <ac:spMk id="39" creationId="{B46AB333-30D4-4A67-A23B-E18430165788}"/>
          </ac:spMkLst>
        </pc:spChg>
        <pc:spChg chg="add mod">
          <ac:chgData name="Karen Fore" userId="099ca418-096d-4750-99a5-946c84e7c9e1" providerId="ADAL" clId="{BFF9E29C-ADC1-432D-A224-2C36DF281DF3}" dt="2021-07-19T17:03:44.727" v="803" actId="1035"/>
          <ac:spMkLst>
            <pc:docMk/>
            <pc:sldMk cId="6601812" sldId="257"/>
            <ac:spMk id="40" creationId="{D55C8F23-8321-4F0C-961F-C6F3AE578159}"/>
          </ac:spMkLst>
        </pc:spChg>
        <pc:grpChg chg="mod">
          <ac:chgData name="Karen Fore" userId="099ca418-096d-4750-99a5-946c84e7c9e1" providerId="ADAL" clId="{BFF9E29C-ADC1-432D-A224-2C36DF281DF3}" dt="2021-07-19T16:50:40.391" v="348" actId="1076"/>
          <ac:grpSpMkLst>
            <pc:docMk/>
            <pc:sldMk cId="6601812" sldId="257"/>
            <ac:grpSpMk id="34" creationId="{37AC9A6C-48D1-4466-9E85-81BFF51189C2}"/>
          </ac:grpSpMkLst>
        </pc:grpChg>
        <pc:picChg chg="add del mod ord">
          <ac:chgData name="Karen Fore" userId="099ca418-096d-4750-99a5-946c84e7c9e1" providerId="ADAL" clId="{BFF9E29C-ADC1-432D-A224-2C36DF281DF3}" dt="2021-07-19T16:54:40.119" v="540" actId="478"/>
          <ac:picMkLst>
            <pc:docMk/>
            <pc:sldMk cId="6601812" sldId="257"/>
            <ac:picMk id="17" creationId="{164A70C0-3F05-48E0-B4F2-FC8FFD278163}"/>
          </ac:picMkLst>
        </pc:picChg>
        <pc:picChg chg="add del mod ord">
          <ac:chgData name="Karen Fore" userId="099ca418-096d-4750-99a5-946c84e7c9e1" providerId="ADAL" clId="{BFF9E29C-ADC1-432D-A224-2C36DF281DF3}" dt="2021-07-19T16:54:56.016" v="543" actId="478"/>
          <ac:picMkLst>
            <pc:docMk/>
            <pc:sldMk cId="6601812" sldId="257"/>
            <ac:picMk id="19" creationId="{3692B520-DA52-4A7B-802E-723B16E0CD9B}"/>
          </ac:picMkLst>
        </pc:picChg>
        <pc:picChg chg="add mod">
          <ac:chgData name="Karen Fore" userId="099ca418-096d-4750-99a5-946c84e7c9e1" providerId="ADAL" clId="{BFF9E29C-ADC1-432D-A224-2C36DF281DF3}" dt="2021-07-19T17:03:44.727" v="803" actId="1035"/>
          <ac:picMkLst>
            <pc:docMk/>
            <pc:sldMk cId="6601812" sldId="257"/>
            <ac:picMk id="24" creationId="{B8AB3EB0-FCAD-4733-A117-BDB83AC30A0F}"/>
          </ac:picMkLst>
        </pc:picChg>
        <pc:picChg chg="mod">
          <ac:chgData name="Karen Fore" userId="099ca418-096d-4750-99a5-946c84e7c9e1" providerId="ADAL" clId="{BFF9E29C-ADC1-432D-A224-2C36DF281DF3}" dt="2021-07-19T17:04:10.071" v="808" actId="1038"/>
          <ac:picMkLst>
            <pc:docMk/>
            <pc:sldMk cId="6601812" sldId="257"/>
            <ac:picMk id="25" creationId="{5E97D5B6-6E1E-4E37-8F3D-D4693A92A7E3}"/>
          </ac:picMkLst>
        </pc:picChg>
        <pc:picChg chg="mod">
          <ac:chgData name="Karen Fore" userId="099ca418-096d-4750-99a5-946c84e7c9e1" providerId="ADAL" clId="{BFF9E29C-ADC1-432D-A224-2C36DF281DF3}" dt="2021-07-19T16:58:56.631" v="677" actId="1035"/>
          <ac:picMkLst>
            <pc:docMk/>
            <pc:sldMk cId="6601812" sldId="257"/>
            <ac:picMk id="53" creationId="{938A054B-F1D9-42C4-BB7D-42CE2CEF00F2}"/>
          </ac:picMkLst>
        </pc:picChg>
        <pc:picChg chg="mod">
          <ac:chgData name="Karen Fore" userId="099ca418-096d-4750-99a5-946c84e7c9e1" providerId="ADAL" clId="{BFF9E29C-ADC1-432D-A224-2C36DF281DF3}" dt="2021-07-19T16:59:05.752" v="682" actId="14100"/>
          <ac:picMkLst>
            <pc:docMk/>
            <pc:sldMk cId="6601812" sldId="257"/>
            <ac:picMk id="1031" creationId="{A3CA590E-CD44-4A9E-8670-968DC83EF4BD}"/>
          </ac:picMkLst>
        </pc:picChg>
      </pc:sldChg>
      <pc:sldChg chg="modSp mod modNotesTx">
        <pc:chgData name="Karen Fore" userId="099ca418-096d-4750-99a5-946c84e7c9e1" providerId="ADAL" clId="{BFF9E29C-ADC1-432D-A224-2C36DF281DF3}" dt="2021-07-19T17:07:06.400" v="821" actId="20577"/>
        <pc:sldMkLst>
          <pc:docMk/>
          <pc:sldMk cId="1771877223" sldId="261"/>
        </pc:sldMkLst>
        <pc:spChg chg="mod">
          <ac:chgData name="Karen Fore" userId="099ca418-096d-4750-99a5-946c84e7c9e1" providerId="ADAL" clId="{BFF9E29C-ADC1-432D-A224-2C36DF281DF3}" dt="2021-07-19T17:06:30.192" v="811" actId="20577"/>
          <ac:spMkLst>
            <pc:docMk/>
            <pc:sldMk cId="1771877223" sldId="261"/>
            <ac:spMk id="3" creationId="{FDA3DCD2-BC55-2444-9A7D-C094B974BCF8}"/>
          </ac:spMkLst>
        </pc:spChg>
        <pc:spChg chg="mod">
          <ac:chgData name="Karen Fore" userId="099ca418-096d-4750-99a5-946c84e7c9e1" providerId="ADAL" clId="{BFF9E29C-ADC1-432D-A224-2C36DF281DF3}" dt="2021-07-19T17:01:46.532" v="742" actId="6549"/>
          <ac:spMkLst>
            <pc:docMk/>
            <pc:sldMk cId="1771877223" sldId="261"/>
            <ac:spMk id="6" creationId="{F380C3A9-0F54-D448-B499-BAB9096F5ED7}"/>
          </ac:spMkLst>
        </pc:spChg>
        <pc:grpChg chg="mod">
          <ac:chgData name="Karen Fore" userId="099ca418-096d-4750-99a5-946c84e7c9e1" providerId="ADAL" clId="{BFF9E29C-ADC1-432D-A224-2C36DF281DF3}" dt="2021-07-19T17:00:10.835" v="696" actId="12789"/>
          <ac:grpSpMkLst>
            <pc:docMk/>
            <pc:sldMk cId="1771877223" sldId="261"/>
            <ac:grpSpMk id="15" creationId="{58927AB3-6073-4549-ACC5-4A7656D56C34}"/>
          </ac:grpSpMkLst>
        </pc:grpChg>
      </pc:sldChg>
      <pc:sldChg chg="modSp mod modNotesTx">
        <pc:chgData name="Karen Fore" userId="099ca418-096d-4750-99a5-946c84e7c9e1" providerId="ADAL" clId="{BFF9E29C-ADC1-432D-A224-2C36DF281DF3}" dt="2021-07-19T17:06:55.022" v="818" actId="20577"/>
        <pc:sldMkLst>
          <pc:docMk/>
          <pc:sldMk cId="1513480619" sldId="262"/>
        </pc:sldMkLst>
        <pc:spChg chg="mod">
          <ac:chgData name="Karen Fore" userId="099ca418-096d-4750-99a5-946c84e7c9e1" providerId="ADAL" clId="{BFF9E29C-ADC1-432D-A224-2C36DF281DF3}" dt="2021-07-19T17:06:50.462" v="816" actId="20577"/>
          <ac:spMkLst>
            <pc:docMk/>
            <pc:sldMk cId="1513480619" sldId="262"/>
            <ac:spMk id="9" creationId="{EDCBB0BE-ED63-AA42-AE10-93A927A1B4B9}"/>
          </ac:spMkLst>
        </pc:spChg>
        <pc:grpChg chg="mod">
          <ac:chgData name="Karen Fore" userId="099ca418-096d-4750-99a5-946c84e7c9e1" providerId="ADAL" clId="{BFF9E29C-ADC1-432D-A224-2C36DF281DF3}" dt="2021-07-19T17:01:15.759" v="736" actId="1076"/>
          <ac:grpSpMkLst>
            <pc:docMk/>
            <pc:sldMk cId="1513480619" sldId="262"/>
            <ac:grpSpMk id="7" creationId="{A20C8A55-A0CD-4B51-A076-AC0C095C170F}"/>
          </ac:grpSpMkLst>
        </pc:grpChg>
      </pc:sldChg>
      <pc:sldChg chg="addSp delSp modSp mod modNotesTx">
        <pc:chgData name="Karen Fore" userId="099ca418-096d-4750-99a5-946c84e7c9e1" providerId="ADAL" clId="{BFF9E29C-ADC1-432D-A224-2C36DF281DF3}" dt="2021-07-20T22:31:15.570" v="1219" actId="948"/>
        <pc:sldMkLst>
          <pc:docMk/>
          <pc:sldMk cId="1772598526" sldId="271"/>
        </pc:sldMkLst>
        <pc:spChg chg="add del mod">
          <ac:chgData name="Karen Fore" userId="099ca418-096d-4750-99a5-946c84e7c9e1" providerId="ADAL" clId="{BFF9E29C-ADC1-432D-A224-2C36DF281DF3}" dt="2021-07-20T22:26:35.859" v="982" actId="478"/>
          <ac:spMkLst>
            <pc:docMk/>
            <pc:sldMk cId="1772598526" sldId="271"/>
            <ac:spMk id="7" creationId="{FBD1F41C-7AD8-4CA4-BE64-7225B95FED58}"/>
          </ac:spMkLst>
        </pc:spChg>
        <pc:spChg chg="add del mod">
          <ac:chgData name="Karen Fore" userId="099ca418-096d-4750-99a5-946c84e7c9e1" providerId="ADAL" clId="{BFF9E29C-ADC1-432D-A224-2C36DF281DF3}" dt="2021-07-20T22:26:32.121" v="980" actId="478"/>
          <ac:spMkLst>
            <pc:docMk/>
            <pc:sldMk cId="1772598526" sldId="271"/>
            <ac:spMk id="8" creationId="{FBF2E8F6-85BD-4A03-8865-42CA06F1B25C}"/>
          </ac:spMkLst>
        </pc:spChg>
        <pc:spChg chg="mod">
          <ac:chgData name="Karen Fore" userId="099ca418-096d-4750-99a5-946c84e7c9e1" providerId="ADAL" clId="{BFF9E29C-ADC1-432D-A224-2C36DF281DF3}" dt="2021-07-19T17:06:27.361" v="810" actId="20577"/>
          <ac:spMkLst>
            <pc:docMk/>
            <pc:sldMk cId="1772598526" sldId="271"/>
            <ac:spMk id="10" creationId="{A2FB062F-6A72-412E-ACB9-983DB9607858}"/>
          </ac:spMkLst>
        </pc:spChg>
        <pc:spChg chg="add del mod">
          <ac:chgData name="Karen Fore" userId="099ca418-096d-4750-99a5-946c84e7c9e1" providerId="ADAL" clId="{BFF9E29C-ADC1-432D-A224-2C36DF281DF3}" dt="2021-07-19T16:39:51.120" v="3" actId="478"/>
          <ac:spMkLst>
            <pc:docMk/>
            <pc:sldMk cId="1772598526" sldId="271"/>
            <ac:spMk id="27" creationId="{0961E159-F792-4BDB-9A8E-DE5F4C160A66}"/>
          </ac:spMkLst>
        </pc:spChg>
        <pc:spChg chg="add del mod">
          <ac:chgData name="Karen Fore" userId="099ca418-096d-4750-99a5-946c84e7c9e1" providerId="ADAL" clId="{BFF9E29C-ADC1-432D-A224-2C36DF281DF3}" dt="2021-07-20T22:17:59.971" v="826" actId="478"/>
          <ac:spMkLst>
            <pc:docMk/>
            <pc:sldMk cId="1772598526" sldId="271"/>
            <ac:spMk id="27" creationId="{23B90DBA-993F-4A32-9134-B7A4FEF2CB9F}"/>
          </ac:spMkLst>
        </pc:spChg>
        <pc:spChg chg="add mod">
          <ac:chgData name="Karen Fore" userId="099ca418-096d-4750-99a5-946c84e7c9e1" providerId="ADAL" clId="{BFF9E29C-ADC1-432D-A224-2C36DF281DF3}" dt="2021-07-20T22:31:15.570" v="1219" actId="948"/>
          <ac:spMkLst>
            <pc:docMk/>
            <pc:sldMk cId="1772598526" sldId="271"/>
            <ac:spMk id="29" creationId="{3CB56402-6147-43DA-B92E-121928C4E05D}"/>
          </ac:spMkLst>
        </pc:spChg>
        <pc:spChg chg="mod topLvl">
          <ac:chgData name="Karen Fore" userId="099ca418-096d-4750-99a5-946c84e7c9e1" providerId="ADAL" clId="{BFF9E29C-ADC1-432D-A224-2C36DF281DF3}" dt="2021-07-20T22:29:14.582" v="1156" actId="164"/>
          <ac:spMkLst>
            <pc:docMk/>
            <pc:sldMk cId="1772598526" sldId="271"/>
            <ac:spMk id="47" creationId="{F4A35E26-5E7B-4E79-B5BD-F2A53353D982}"/>
          </ac:spMkLst>
        </pc:spChg>
        <pc:spChg chg="mod topLvl">
          <ac:chgData name="Karen Fore" userId="099ca418-096d-4750-99a5-946c84e7c9e1" providerId="ADAL" clId="{BFF9E29C-ADC1-432D-A224-2C36DF281DF3}" dt="2021-07-20T22:29:14.582" v="1156" actId="164"/>
          <ac:spMkLst>
            <pc:docMk/>
            <pc:sldMk cId="1772598526" sldId="271"/>
            <ac:spMk id="71" creationId="{3BE515C0-41EE-4FD6-88EE-572A2AD100A6}"/>
          </ac:spMkLst>
        </pc:spChg>
        <pc:grpChg chg="add mod">
          <ac:chgData name="Karen Fore" userId="099ca418-096d-4750-99a5-946c84e7c9e1" providerId="ADAL" clId="{BFF9E29C-ADC1-432D-A224-2C36DF281DF3}" dt="2021-07-20T22:30:05.206" v="1178" actId="1035"/>
          <ac:grpSpMkLst>
            <pc:docMk/>
            <pc:sldMk cId="1772598526" sldId="271"/>
            <ac:grpSpMk id="12" creationId="{72DAE562-F154-4322-9218-B4B01CD1C7BD}"/>
          </ac:grpSpMkLst>
        </pc:grpChg>
        <pc:grpChg chg="mod">
          <ac:chgData name="Karen Fore" userId="099ca418-096d-4750-99a5-946c84e7c9e1" providerId="ADAL" clId="{BFF9E29C-ADC1-432D-A224-2C36DF281DF3}" dt="2021-07-20T22:30:05.206" v="1178" actId="1035"/>
          <ac:grpSpMkLst>
            <pc:docMk/>
            <pc:sldMk cId="1772598526" sldId="271"/>
            <ac:grpSpMk id="86" creationId="{6324EE2B-7623-4EF0-A84D-11478FECACE2}"/>
          </ac:grpSpMkLst>
        </pc:grpChg>
        <pc:grpChg chg="mod">
          <ac:chgData name="Karen Fore" userId="099ca418-096d-4750-99a5-946c84e7c9e1" providerId="ADAL" clId="{BFF9E29C-ADC1-432D-A224-2C36DF281DF3}" dt="2021-07-20T22:30:05.206" v="1178" actId="1035"/>
          <ac:grpSpMkLst>
            <pc:docMk/>
            <pc:sldMk cId="1772598526" sldId="271"/>
            <ac:grpSpMk id="87" creationId="{0A6A52F4-CC12-4209-B1EB-AE41801E864A}"/>
          </ac:grpSpMkLst>
        </pc:grpChg>
        <pc:grpChg chg="mod">
          <ac:chgData name="Karen Fore" userId="099ca418-096d-4750-99a5-946c84e7c9e1" providerId="ADAL" clId="{BFF9E29C-ADC1-432D-A224-2C36DF281DF3}" dt="2021-07-20T22:30:05.206" v="1178" actId="1035"/>
          <ac:grpSpMkLst>
            <pc:docMk/>
            <pc:sldMk cId="1772598526" sldId="271"/>
            <ac:grpSpMk id="88" creationId="{1ACA052A-B054-4CDE-B449-EFAC303FD6D4}"/>
          </ac:grpSpMkLst>
        </pc:grpChg>
        <pc:grpChg chg="del">
          <ac:chgData name="Karen Fore" userId="099ca418-096d-4750-99a5-946c84e7c9e1" providerId="ADAL" clId="{BFF9E29C-ADC1-432D-A224-2C36DF281DF3}" dt="2021-07-20T22:22:20.063" v="947" actId="165"/>
          <ac:grpSpMkLst>
            <pc:docMk/>
            <pc:sldMk cId="1772598526" sldId="271"/>
            <ac:grpSpMk id="89" creationId="{A1E70A96-CDF7-4AD5-BEEA-D5A05DAE8E37}"/>
          </ac:grpSpMkLst>
        </pc:grpChg>
        <pc:grpChg chg="mod">
          <ac:chgData name="Karen Fore" userId="099ca418-096d-4750-99a5-946c84e7c9e1" providerId="ADAL" clId="{BFF9E29C-ADC1-432D-A224-2C36DF281DF3}" dt="2021-07-20T22:30:05.206" v="1178" actId="1035"/>
          <ac:grpSpMkLst>
            <pc:docMk/>
            <pc:sldMk cId="1772598526" sldId="271"/>
            <ac:grpSpMk id="90" creationId="{3E7DB3FF-D403-4455-AAF2-E62B9C77F666}"/>
          </ac:grpSpMkLst>
        </pc:grpChg>
        <pc:picChg chg="add del mod">
          <ac:chgData name="Karen Fore" userId="099ca418-096d-4750-99a5-946c84e7c9e1" providerId="ADAL" clId="{BFF9E29C-ADC1-432D-A224-2C36DF281DF3}" dt="2021-07-20T22:21:43.365" v="926" actId="478"/>
          <ac:picMkLst>
            <pc:docMk/>
            <pc:sldMk cId="1772598526" sldId="271"/>
            <ac:picMk id="6" creationId="{E636F048-BC71-4B83-8A82-0446BDBE8DFA}"/>
          </ac:picMkLst>
        </pc:picChg>
        <pc:picChg chg="add mod">
          <ac:chgData name="Karen Fore" userId="099ca418-096d-4750-99a5-946c84e7c9e1" providerId="ADAL" clId="{BFF9E29C-ADC1-432D-A224-2C36DF281DF3}" dt="2021-07-20T22:29:14.582" v="1156" actId="164"/>
          <ac:picMkLst>
            <pc:docMk/>
            <pc:sldMk cId="1772598526" sldId="271"/>
            <ac:picMk id="11" creationId="{8C0190E1-5D9C-4392-974B-DEF291E2D840}"/>
          </ac:picMkLst>
        </pc:picChg>
        <pc:picChg chg="mod topLvl">
          <ac:chgData name="Karen Fore" userId="099ca418-096d-4750-99a5-946c84e7c9e1" providerId="ADAL" clId="{BFF9E29C-ADC1-432D-A224-2C36DF281DF3}" dt="2021-07-20T22:29:14.582" v="1156" actId="164"/>
          <ac:picMkLst>
            <pc:docMk/>
            <pc:sldMk cId="1772598526" sldId="271"/>
            <ac:picMk id="55" creationId="{3BF7F864-729A-43C9-8F90-D4760EC3E24D}"/>
          </ac:picMkLst>
        </pc:picChg>
        <pc:picChg chg="add del mod">
          <ac:chgData name="Karen Fore" userId="099ca418-096d-4750-99a5-946c84e7c9e1" providerId="ADAL" clId="{BFF9E29C-ADC1-432D-A224-2C36DF281DF3}" dt="2021-07-20T22:24:06.282" v="961" actId="478"/>
          <ac:picMkLst>
            <pc:docMk/>
            <pc:sldMk cId="1772598526" sldId="271"/>
            <ac:picMk id="1026" creationId="{DA6AEB16-5C2E-49D5-BFD7-E2591FEDDC5D}"/>
          </ac:picMkLst>
        </pc:picChg>
        <pc:picChg chg="add del mod">
          <ac:chgData name="Karen Fore" userId="099ca418-096d-4750-99a5-946c84e7c9e1" providerId="ADAL" clId="{BFF9E29C-ADC1-432D-A224-2C36DF281DF3}" dt="2021-07-20T22:26:27.890" v="978" actId="478"/>
          <ac:picMkLst>
            <pc:docMk/>
            <pc:sldMk cId="1772598526" sldId="271"/>
            <ac:picMk id="1028" creationId="{E3EF2CB6-D4A3-43C9-B900-12D1D3647957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4BE7039-1583-45F0-81D5-77CC7C9687D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511A27-B374-409E-B94B-6B6B84B065B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20DCB3B-7A1B-4115-BD92-B2659C35B92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A2D587-6F50-46E8-B121-FFF9EB70A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9437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EA8471-20BE-CC4F-83CF-0BE82771AEE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C9CA05-EA65-E346-AA4D-2C91C7228D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155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9CA05-EA65-E346-AA4D-2C91C7228D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65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BrightSign micro SD cards have always been a huge value and now are even better.</a:t>
            </a:r>
          </a:p>
          <a:p>
            <a:pPr marL="800100" marR="0" lvl="1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ow with SMART health monitoring on top of being Commercial Grade and offering a Fixed BOM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BrightSign commercial grade SD cards are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superior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because: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They are commercial grade and qualified by BrightSign.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They will last much longer (i.e., handle more write cycles) than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consumer grade cards.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They offer very high performance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Our SD cards also offer a Fixed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BOM (bill of materials).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What’s so good about Fixed BOM?</a:t>
            </a:r>
          </a:p>
          <a:p>
            <a:pPr marL="1714500" marR="0" lvl="2" indent="-5715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000" b="0" i="0" dirty="0">
                <a:effectLst/>
              </a:rPr>
              <a:t>With Fixed </a:t>
            </a:r>
            <a:r>
              <a:rPr lang="en-US" sz="2000" b="0" i="0">
                <a:effectLst/>
              </a:rPr>
              <a:t>BOM micro SD </a:t>
            </a:r>
            <a:r>
              <a:rPr lang="en-US" sz="2000" b="0" i="0" dirty="0">
                <a:effectLst/>
              </a:rPr>
              <a:t>cards, all critical components that make up the product – the memory </a:t>
            </a:r>
            <a:r>
              <a:rPr lang="en-US" sz="2000" dirty="0"/>
              <a:t>silicon, controller and  </a:t>
            </a:r>
            <a:r>
              <a:rPr lang="en-US" sz="2000" b="0" i="0" dirty="0">
                <a:effectLst/>
              </a:rPr>
              <a:t>firmware – are locked down.</a:t>
            </a:r>
          </a:p>
          <a:p>
            <a:pPr marL="1714500" lvl="2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We are b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etter able to control and manage procurement. </a:t>
            </a:r>
          </a:p>
          <a:p>
            <a:pPr marL="1714500" lvl="2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Calibri" panose="020F0502020204030204" pitchFamily="34" charset="0"/>
                <a:cs typeface="Times New Roman" panose="02020603050405020304" pitchFamily="18" charset="0"/>
              </a:rPr>
              <a:t>Fixed BOM can better</a:t>
            </a: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guarantee performance of products.</a:t>
            </a:r>
          </a:p>
          <a:p>
            <a:pPr marL="1714500" lvl="2" indent="-5715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Guaranteed continuity – the product’s performance has been tested and approved.</a:t>
            </a:r>
            <a:endParaRPr lang="en-U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And now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Smart H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ealth 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en-US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onitoring</a:t>
            </a:r>
            <a:r>
              <a:rPr lang="en-US" sz="2000" dirty="0"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bg1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9CA05-EA65-E346-AA4D-2C91C7228D9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7259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microSD cards have a life span, just like batteries and </a:t>
            </a:r>
            <a:r>
              <a:rPr lang="en-US" sz="2200" dirty="0">
                <a:ea typeface="Times New Roman" panose="02020603050405020304" pitchFamily="18" charset="0"/>
                <a:cs typeface="Times New Roman" panose="02020603050405020304" pitchFamily="18" charset="0"/>
              </a:rPr>
              <a:t>car tires. </a:t>
            </a: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They will degrade over time with normal use.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What degrades?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lang="en-US" sz="2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finite number of </a:t>
            </a:r>
            <a:r>
              <a:rPr lang="en-US" sz="2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read/</a:t>
            </a:r>
            <a:r>
              <a:rPr lang="en-US" sz="2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write cycles per memory cell.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onsumer grade micro SD cards wear out a lot faster.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BrightSign knows the impact of worn-out microSD cards on signage!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We sell more then 1 million micro SD cards a year.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Players can read/write a microSD Card every few seconds if programed to do so. 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 have several customers with over 100,000(+) units in a single deployment.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We see customer problems related to ill-advised decisions to purchase consumer grade micro SD </a:t>
            </a:r>
            <a:r>
              <a:rPr lang="en-US" sz="20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cards all the time.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9CA05-EA65-E346-AA4D-2C91C7228D9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365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knowing the health of your cards and being able to proactively replace them will save you “thousands” in service calls and help prevent non-working displays from happening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9CA05-EA65-E346-AA4D-2C91C7228D99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889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800" dirty="0"/>
              <a:t>Useful new feature to check the health status of your BrightSign micro SD card.</a:t>
            </a:r>
          </a:p>
          <a:p>
            <a:r>
              <a:rPr lang="en-US" sz="2800" dirty="0"/>
              <a:t>Summary: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Only works on BrightSign qualified commercial grade micro SD cards.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Easy to check status via Control Cloud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Stay tuned for other features tied to this capability! </a:t>
            </a:r>
          </a:p>
          <a:p>
            <a:pPr marL="457200" lvl="1" indent="0">
              <a:buNone/>
            </a:pPr>
            <a:endParaRPr lang="en-US" sz="28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2C9CA05-EA65-E346-AA4D-2C91C7228D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340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picture containing indoor, photo, book, sitting&#10;&#10;Description automatically generated">
            <a:extLst>
              <a:ext uri="{FF2B5EF4-FFF2-40B4-BE49-F238E27FC236}">
                <a16:creationId xmlns:a16="http://schemas.microsoft.com/office/drawing/2014/main" id="{FA621168-FBB7-49AD-B7C7-CFA95B46482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4156"/>
            <a:ext cx="12192000" cy="6858000"/>
          </a:xfrm>
          <a:prstGeom prst="rect">
            <a:avLst/>
          </a:prstGeom>
        </p:spPr>
      </p:pic>
      <p:sp>
        <p:nvSpPr>
          <p:cNvPr id="13" name="Pentagon 12">
            <a:extLst>
              <a:ext uri="{FF2B5EF4-FFF2-40B4-BE49-F238E27FC236}">
                <a16:creationId xmlns:a16="http://schemas.microsoft.com/office/drawing/2014/main" id="{5EDF1B88-94C4-4340-AF2A-514FD2889612}"/>
              </a:ext>
            </a:extLst>
          </p:cNvPr>
          <p:cNvSpPr/>
          <p:nvPr userDrawn="1"/>
        </p:nvSpPr>
        <p:spPr>
          <a:xfrm>
            <a:off x="7330688" y="0"/>
            <a:ext cx="4874398" cy="6944526"/>
          </a:xfrm>
          <a:custGeom>
            <a:avLst/>
            <a:gdLst>
              <a:gd name="connsiteX0" fmla="*/ 10 w 9722643"/>
              <a:gd name="connsiteY0" fmla="*/ 2652573 h 6944544"/>
              <a:gd name="connsiteX1" fmla="*/ 4861322 w 9722643"/>
              <a:gd name="connsiteY1" fmla="*/ 0 h 6944544"/>
              <a:gd name="connsiteX2" fmla="*/ 9722633 w 9722643"/>
              <a:gd name="connsiteY2" fmla="*/ 2652573 h 6944544"/>
              <a:gd name="connsiteX3" fmla="*/ 7865777 w 9722643"/>
              <a:gd name="connsiteY3" fmla="*/ 6944526 h 6944544"/>
              <a:gd name="connsiteX4" fmla="*/ 1856866 w 9722643"/>
              <a:gd name="connsiteY4" fmla="*/ 6944526 h 6944544"/>
              <a:gd name="connsiteX5" fmla="*/ 10 w 9722643"/>
              <a:gd name="connsiteY5" fmla="*/ 2652573 h 6944544"/>
              <a:gd name="connsiteX0" fmla="*/ 0 w 7865767"/>
              <a:gd name="connsiteY0" fmla="*/ 2652573 h 6944526"/>
              <a:gd name="connsiteX1" fmla="*/ 4861312 w 7865767"/>
              <a:gd name="connsiteY1" fmla="*/ 0 h 6944526"/>
              <a:gd name="connsiteX2" fmla="*/ 4874398 w 7865767"/>
              <a:gd name="connsiteY2" fmla="*/ 2809736 h 6944526"/>
              <a:gd name="connsiteX3" fmla="*/ 7865767 w 7865767"/>
              <a:gd name="connsiteY3" fmla="*/ 6944526 h 6944526"/>
              <a:gd name="connsiteX4" fmla="*/ 1856856 w 7865767"/>
              <a:gd name="connsiteY4" fmla="*/ 6944526 h 6944526"/>
              <a:gd name="connsiteX5" fmla="*/ 0 w 7865767"/>
              <a:gd name="connsiteY5" fmla="*/ 2652573 h 6944526"/>
              <a:gd name="connsiteX0" fmla="*/ 0 w 4874398"/>
              <a:gd name="connsiteY0" fmla="*/ 2652573 h 6944526"/>
              <a:gd name="connsiteX1" fmla="*/ 4861312 w 4874398"/>
              <a:gd name="connsiteY1" fmla="*/ 0 h 6944526"/>
              <a:gd name="connsiteX2" fmla="*/ 4874398 w 4874398"/>
              <a:gd name="connsiteY2" fmla="*/ 2809736 h 6944526"/>
              <a:gd name="connsiteX3" fmla="*/ 4865392 w 4874398"/>
              <a:gd name="connsiteY3" fmla="*/ 6925476 h 6944526"/>
              <a:gd name="connsiteX4" fmla="*/ 1856856 w 4874398"/>
              <a:gd name="connsiteY4" fmla="*/ 6944526 h 6944526"/>
              <a:gd name="connsiteX5" fmla="*/ 0 w 4874398"/>
              <a:gd name="connsiteY5" fmla="*/ 2652573 h 69445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874398" h="6944526">
                <a:moveTo>
                  <a:pt x="0" y="2652573"/>
                </a:moveTo>
                <a:lnTo>
                  <a:pt x="4861312" y="0"/>
                </a:lnTo>
                <a:lnTo>
                  <a:pt x="4874398" y="2809736"/>
                </a:lnTo>
                <a:lnTo>
                  <a:pt x="4865392" y="6925476"/>
                </a:lnTo>
                <a:lnTo>
                  <a:pt x="1856856" y="6944526"/>
                </a:lnTo>
                <a:lnTo>
                  <a:pt x="0" y="2652573"/>
                </a:lnTo>
                <a:close/>
              </a:path>
            </a:pathLst>
          </a:custGeom>
          <a:gradFill>
            <a:gsLst>
              <a:gs pos="0">
                <a:srgbClr val="311C6B">
                  <a:alpha val="87000"/>
                </a:srgbClr>
              </a:gs>
              <a:gs pos="52000">
                <a:srgbClr val="544676">
                  <a:alpha val="57000"/>
                </a:srgbClr>
              </a:gs>
              <a:gs pos="100000">
                <a:srgbClr val="F48377">
                  <a:alpha val="51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 descr="A picture containing drawing, mug, plate&#10;&#10;Description automatically generated">
            <a:extLst>
              <a:ext uri="{FF2B5EF4-FFF2-40B4-BE49-F238E27FC236}">
                <a16:creationId xmlns:a16="http://schemas.microsoft.com/office/drawing/2014/main" id="{58CDC4D7-E82D-4A7F-AD3C-BCA6E3FBAFF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6826" y="2370385"/>
            <a:ext cx="2926014" cy="631566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34552-1ACB-45DA-A9D7-7D2E740DD26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8350" y="3344863"/>
            <a:ext cx="3773488" cy="960437"/>
          </a:xfrm>
        </p:spPr>
        <p:txBody>
          <a:bodyPr/>
          <a:lstStyle>
            <a:lvl1pPr algn="ctr">
              <a:buNone/>
              <a:defRPr/>
            </a:lvl1pPr>
          </a:lstStyle>
          <a:p>
            <a:pPr lvl="0"/>
            <a:r>
              <a:rPr lang="en-US" dirty="0"/>
              <a:t>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6761728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C3D76-09D5-42E4-8EE6-393E4AA75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66590A-F11B-46B9-AB9D-18A7845244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1/6/2021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A07AF-4E46-4354-A57F-07CDCB2A9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50BB7-7D4A-4153-B1C2-E8F377634D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F49C-FB0B-49C5-B3D6-4B6C3ED240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Date Placeholder 2">
            <a:extLst>
              <a:ext uri="{FF2B5EF4-FFF2-40B4-BE49-F238E27FC236}">
                <a16:creationId xmlns:a16="http://schemas.microsoft.com/office/drawing/2014/main" id="{AF923251-24E5-4430-934D-1DC31B49493F}"/>
              </a:ext>
            </a:extLst>
          </p:cNvPr>
          <p:cNvSpPr txBox="1">
            <a:spLocks/>
          </p:cNvSpPr>
          <p:nvPr userDrawn="1"/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281D400-3023-4E90-B5D6-FE380807FEBA}" type="datetimeFigureOut">
              <a:rPr lang="en-US" smtClean="0"/>
              <a:pPr/>
              <a:t>7/20/2021</a:t>
            </a:fld>
            <a:endParaRPr lang="en-US"/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2F5D2318-CA5C-47A8-B6F5-272E9F7861F4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B56F49C-FB0B-49C5-B3D6-4B6C3ED2402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7" descr="A close up of a person&#10;&#10;Description automatically generated">
            <a:extLst>
              <a:ext uri="{FF2B5EF4-FFF2-40B4-BE49-F238E27FC236}">
                <a16:creationId xmlns:a16="http://schemas.microsoft.com/office/drawing/2014/main" id="{FB0ADF5C-CE00-45D7-9A8D-C78EDA0FDF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4F7400A-7349-4417-B268-26BE2230E562}"/>
              </a:ext>
            </a:extLst>
          </p:cNvPr>
          <p:cNvSpPr/>
          <p:nvPr userDrawn="1"/>
        </p:nvSpPr>
        <p:spPr>
          <a:xfrm>
            <a:off x="0" y="136525"/>
            <a:ext cx="12192000" cy="3378352"/>
          </a:xfrm>
          <a:prstGeom prst="rect">
            <a:avLst/>
          </a:prstGeom>
          <a:gradFill flip="none" rotWithShape="1">
            <a:gsLst>
              <a:gs pos="100000">
                <a:schemeClr val="tx1">
                  <a:lumMod val="75000"/>
                </a:schemeClr>
              </a:gs>
              <a:gs pos="36000">
                <a:schemeClr val="tx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0D0AB94-E740-4CA4-B294-C7E4E5DACBA0}"/>
              </a:ext>
            </a:extLst>
          </p:cNvPr>
          <p:cNvSpPr/>
          <p:nvPr userDrawn="1"/>
        </p:nvSpPr>
        <p:spPr>
          <a:xfrm>
            <a:off x="0" y="3479648"/>
            <a:ext cx="12192000" cy="3378352"/>
          </a:xfrm>
          <a:prstGeom prst="rect">
            <a:avLst/>
          </a:prstGeom>
          <a:gradFill>
            <a:gsLst>
              <a:gs pos="100000">
                <a:schemeClr val="tx1">
                  <a:lumMod val="50000"/>
                </a:schemeClr>
              </a:gs>
              <a:gs pos="36000">
                <a:schemeClr val="tx1"/>
              </a:gs>
            </a:gsLst>
            <a:lin ang="16200000" scaled="0"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F60D540-1EFC-422F-A343-EA796815004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8929" y="638175"/>
            <a:ext cx="10952006" cy="714107"/>
          </a:xfrm>
        </p:spPr>
        <p:txBody>
          <a:bodyPr/>
          <a:lstStyle>
            <a:lvl1pPr>
              <a:buNone/>
              <a:defRPr sz="3600"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396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22AA101-BE36-4E50-ADC1-2C5C16FD1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1/6/2021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4EE6B6D-CC08-4CF3-AFAD-97418B6C13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B7990F7-8E2F-4C13-9266-068CC47161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F49C-FB0B-49C5-B3D6-4B6C3ED2402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 close up of a person&#10;&#10;Description automatically generated">
            <a:extLst>
              <a:ext uri="{FF2B5EF4-FFF2-40B4-BE49-F238E27FC236}">
                <a16:creationId xmlns:a16="http://schemas.microsoft.com/office/drawing/2014/main" id="{F74BBD58-74A7-4542-B331-7F6492C57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1057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FE6ED51-D950-4359-B66B-923377741E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1/6/2021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1C8FC18-891D-487F-A510-A0B076AD4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7A8E84-AE5A-4F8F-9E4D-429171DBF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F49C-FB0B-49C5-B3D6-4B6C3ED240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2D54A96-C84E-40CC-99F9-6EC16AAB67EC}"/>
              </a:ext>
            </a:extLst>
          </p:cNvPr>
          <p:cNvSpPr/>
          <p:nvPr userDrawn="1"/>
        </p:nvSpPr>
        <p:spPr>
          <a:xfrm>
            <a:off x="7011749" y="0"/>
            <a:ext cx="5180251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5FAA1B84-63CF-4073-9493-700DE92F669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5585" y="554304"/>
            <a:ext cx="1861336" cy="416740"/>
          </a:xfrm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Here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0A763D2C-CF6B-4A76-81DE-8BE7B2DB7BD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141936" y="1110456"/>
            <a:ext cx="3325813" cy="4637087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1C26460A-2370-46E4-BAC6-E8441512D1A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05585" y="981907"/>
            <a:ext cx="5590415" cy="25709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/>
              <a:t>Subheader</a:t>
            </a:r>
            <a:r>
              <a:rPr lang="en-US" dirty="0"/>
              <a:t> here</a:t>
            </a:r>
          </a:p>
        </p:txBody>
      </p:sp>
    </p:spTree>
    <p:extLst>
      <p:ext uri="{BB962C8B-B14F-4D97-AF65-F5344CB8AC3E}">
        <p14:creationId xmlns:p14="http://schemas.microsoft.com/office/powerpoint/2010/main" val="9019964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A30DE0-D344-4D82-9F0E-8272F6575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1/6/2021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3D9BB8-E2BB-44B9-A004-BC2264182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594959-50F4-4EB8-96D5-4E6245778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3D5-3C9F-4C97-B120-B119D063307C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AE89166-FA8A-4727-8303-0B40CC40321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90550" y="590550"/>
            <a:ext cx="2346614" cy="610177"/>
          </a:xfrm>
        </p:spPr>
        <p:txBody>
          <a:bodyPr>
            <a:normAutofit/>
          </a:bodyPr>
          <a:lstStyle>
            <a:lvl1pPr marL="0" indent="0">
              <a:buNone/>
              <a:defRPr sz="4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5787110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C4774F-DC43-4310-ADF6-B9B1FE47A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1/6/2021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90D1CA-9CE0-4BA3-9014-D4F83F436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074F18-D648-4C57-A65B-4294EF13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5263D5-3C9F-4C97-B120-B119D063307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4E30C56-CB0C-4EAF-BC31-8046D4013E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168073" y="554328"/>
            <a:ext cx="6105525" cy="674110"/>
          </a:xfrm>
        </p:spPr>
        <p:txBody>
          <a:bodyPr>
            <a:normAutofit/>
          </a:bodyPr>
          <a:lstStyle>
            <a:lvl1pPr marL="0" indent="0" algn="ctr">
              <a:buNone/>
              <a:defRPr sz="4800"/>
            </a:lvl1pPr>
          </a:lstStyle>
          <a:p>
            <a:pPr lvl="0"/>
            <a:r>
              <a:rPr lang="en-US"/>
              <a:t>Slide Title Here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D0569620-2C4B-40CF-8AD6-B45A03C3433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718109" y="1485322"/>
            <a:ext cx="2160587" cy="216058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Picture Placeholder 9">
            <a:extLst>
              <a:ext uri="{FF2B5EF4-FFF2-40B4-BE49-F238E27FC236}">
                <a16:creationId xmlns:a16="http://schemas.microsoft.com/office/drawing/2014/main" id="{9AA1AFD8-A18E-4AEC-AA47-4D5073194C22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050178" y="1496435"/>
            <a:ext cx="2160587" cy="2160587"/>
          </a:xfrm>
        </p:spPr>
        <p:txBody>
          <a:bodyPr/>
          <a:lstStyle/>
          <a:p>
            <a:endParaRPr lang="en-US"/>
          </a:p>
        </p:txBody>
      </p:sp>
      <p:sp>
        <p:nvSpPr>
          <p:cNvPr id="12" name="Picture Placeholder 9">
            <a:extLst>
              <a:ext uri="{FF2B5EF4-FFF2-40B4-BE49-F238E27FC236}">
                <a16:creationId xmlns:a16="http://schemas.microsoft.com/office/drawing/2014/main" id="{6A15A98B-B1E1-4A5C-87C5-99460A94A3D1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878696" y="3657023"/>
            <a:ext cx="2160587" cy="2160587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Picture Placeholder 9">
            <a:extLst>
              <a:ext uri="{FF2B5EF4-FFF2-40B4-BE49-F238E27FC236}">
                <a16:creationId xmlns:a16="http://schemas.microsoft.com/office/drawing/2014/main" id="{74EB05EB-232D-47BC-A978-1C2D530D758E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18342" y="3657023"/>
            <a:ext cx="2160587" cy="2160587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5D1D677-A183-4B3D-BC1A-A95DC706E256}"/>
              </a:ext>
            </a:extLst>
          </p:cNvPr>
          <p:cNvSpPr/>
          <p:nvPr userDrawn="1"/>
        </p:nvSpPr>
        <p:spPr>
          <a:xfrm>
            <a:off x="3887932" y="1496435"/>
            <a:ext cx="2160587" cy="2160587"/>
          </a:xfrm>
          <a:prstGeom prst="rect">
            <a:avLst/>
          </a:prstGeom>
          <a:solidFill>
            <a:srgbClr val="311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D0CAB8-4EF5-4230-AA17-04D5520CE5F9}"/>
              </a:ext>
            </a:extLst>
          </p:cNvPr>
          <p:cNvSpPr/>
          <p:nvPr userDrawn="1"/>
        </p:nvSpPr>
        <p:spPr>
          <a:xfrm>
            <a:off x="8218342" y="1496435"/>
            <a:ext cx="2160587" cy="2160587"/>
          </a:xfrm>
          <a:prstGeom prst="rect">
            <a:avLst/>
          </a:prstGeom>
          <a:solidFill>
            <a:srgbClr val="F48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53BAF2-4C97-4388-948C-8B4A1E9B77C4}"/>
              </a:ext>
            </a:extLst>
          </p:cNvPr>
          <p:cNvSpPr/>
          <p:nvPr userDrawn="1"/>
        </p:nvSpPr>
        <p:spPr>
          <a:xfrm>
            <a:off x="6050178" y="3645909"/>
            <a:ext cx="2160587" cy="2160587"/>
          </a:xfrm>
          <a:prstGeom prst="rect">
            <a:avLst/>
          </a:prstGeom>
          <a:solidFill>
            <a:srgbClr val="C6D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34801F-6769-4C01-91B5-AEFD87C9708D}"/>
              </a:ext>
            </a:extLst>
          </p:cNvPr>
          <p:cNvSpPr/>
          <p:nvPr userDrawn="1"/>
        </p:nvSpPr>
        <p:spPr>
          <a:xfrm>
            <a:off x="1718109" y="3665321"/>
            <a:ext cx="2160587" cy="216058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7659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5D1D677-A183-4B3D-BC1A-A95DC706E256}"/>
              </a:ext>
            </a:extLst>
          </p:cNvPr>
          <p:cNvSpPr/>
          <p:nvPr userDrawn="1"/>
        </p:nvSpPr>
        <p:spPr>
          <a:xfrm>
            <a:off x="3140157" y="101599"/>
            <a:ext cx="2922180" cy="2153927"/>
          </a:xfrm>
          <a:prstGeom prst="rect">
            <a:avLst/>
          </a:prstGeom>
          <a:solidFill>
            <a:srgbClr val="311C6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FD0CAB8-4EF5-4230-AA17-04D5520CE5F9}"/>
              </a:ext>
            </a:extLst>
          </p:cNvPr>
          <p:cNvSpPr/>
          <p:nvPr userDrawn="1"/>
        </p:nvSpPr>
        <p:spPr>
          <a:xfrm>
            <a:off x="9145928" y="101599"/>
            <a:ext cx="2976221" cy="2153927"/>
          </a:xfrm>
          <a:prstGeom prst="rect">
            <a:avLst/>
          </a:prstGeom>
          <a:solidFill>
            <a:srgbClr val="F483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50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F34801F-6769-4C01-91B5-AEFD87C9708D}"/>
              </a:ext>
            </a:extLst>
          </p:cNvPr>
          <p:cNvSpPr/>
          <p:nvPr userDrawn="1"/>
        </p:nvSpPr>
        <p:spPr>
          <a:xfrm>
            <a:off x="109530" y="2395538"/>
            <a:ext cx="2922178" cy="215392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50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2E6A2FFF-2218-4AB4-A60A-BECF2CF4D1B3}"/>
              </a:ext>
            </a:extLst>
          </p:cNvPr>
          <p:cNvSpPr/>
          <p:nvPr userDrawn="1"/>
        </p:nvSpPr>
        <p:spPr>
          <a:xfrm>
            <a:off x="9132551" y="4602470"/>
            <a:ext cx="2996147" cy="2153927"/>
          </a:xfrm>
          <a:prstGeom prst="rect">
            <a:avLst/>
          </a:prstGeom>
          <a:solidFill>
            <a:srgbClr val="C6DAE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Montserrat" panose="00000500000000000000" pitchFamily="50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5F4632E-5856-4C72-B05F-40BB0AC014EE}"/>
              </a:ext>
            </a:extLst>
          </p:cNvPr>
          <p:cNvSpPr/>
          <p:nvPr userDrawn="1"/>
        </p:nvSpPr>
        <p:spPr>
          <a:xfrm>
            <a:off x="3128729" y="4602470"/>
            <a:ext cx="2945033" cy="2153927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6">
                  <a:lumMod val="60000"/>
                  <a:lumOff val="40000"/>
                </a:schemeClr>
              </a:solidFill>
              <a:latin typeface="Montserrat" panose="00000500000000000000" pitchFamily="50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3745F-AC57-4524-882E-E636BAA3119F}"/>
              </a:ext>
            </a:extLst>
          </p:cNvPr>
          <p:cNvSpPr>
            <a:spLocks noGrp="1"/>
          </p:cNvSpPr>
          <p:nvPr>
            <p:ph sz="quarter" idx="23"/>
          </p:nvPr>
        </p:nvSpPr>
        <p:spPr>
          <a:xfrm>
            <a:off x="3150967" y="2395538"/>
            <a:ext cx="5894141" cy="2106612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AF11835-C328-4C95-A496-4C4F59885B33}"/>
              </a:ext>
            </a:extLst>
          </p:cNvPr>
          <p:cNvSpPr>
            <a:spLocks noGrp="1"/>
          </p:cNvSpPr>
          <p:nvPr>
            <p:ph sz="quarter" idx="24"/>
          </p:nvPr>
        </p:nvSpPr>
        <p:spPr>
          <a:xfrm>
            <a:off x="137273" y="101599"/>
            <a:ext cx="2922177" cy="2153927"/>
          </a:xfrm>
        </p:spPr>
        <p:txBody>
          <a:bodyPr anchor="ctr"/>
          <a:lstStyle>
            <a:lvl1pPr marL="0" indent="0" algn="ctr">
              <a:buNone/>
              <a:defRPr>
                <a:latin typeface="Montserrat" panose="00000500000000000000" pitchFamily="50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6" name="Content Placeholder 8">
            <a:extLst>
              <a:ext uri="{FF2B5EF4-FFF2-40B4-BE49-F238E27FC236}">
                <a16:creationId xmlns:a16="http://schemas.microsoft.com/office/drawing/2014/main" id="{4FD7D867-B1F0-457B-B6D4-248C1E1CB224}"/>
              </a:ext>
            </a:extLst>
          </p:cNvPr>
          <p:cNvSpPr>
            <a:spLocks noGrp="1"/>
          </p:cNvSpPr>
          <p:nvPr>
            <p:ph sz="quarter" idx="25"/>
          </p:nvPr>
        </p:nvSpPr>
        <p:spPr>
          <a:xfrm>
            <a:off x="6143041" y="101598"/>
            <a:ext cx="2922177" cy="2153927"/>
          </a:xfrm>
        </p:spPr>
        <p:txBody>
          <a:bodyPr anchor="ctr"/>
          <a:lstStyle>
            <a:lvl1pPr marL="0" indent="0" algn="ctr">
              <a:buNone/>
              <a:defRPr>
                <a:latin typeface="Montserrat" panose="00000500000000000000" pitchFamily="50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7" name="Content Placeholder 8">
            <a:extLst>
              <a:ext uri="{FF2B5EF4-FFF2-40B4-BE49-F238E27FC236}">
                <a16:creationId xmlns:a16="http://schemas.microsoft.com/office/drawing/2014/main" id="{E8B07CDE-37B0-4FE8-9CAA-3AFF3B4504A1}"/>
              </a:ext>
            </a:extLst>
          </p:cNvPr>
          <p:cNvSpPr>
            <a:spLocks noGrp="1"/>
          </p:cNvSpPr>
          <p:nvPr>
            <p:ph sz="quarter" idx="26"/>
          </p:nvPr>
        </p:nvSpPr>
        <p:spPr>
          <a:xfrm>
            <a:off x="109531" y="4602473"/>
            <a:ext cx="2922177" cy="2153927"/>
          </a:xfrm>
        </p:spPr>
        <p:txBody>
          <a:bodyPr anchor="ctr"/>
          <a:lstStyle>
            <a:lvl1pPr marL="0" indent="0" algn="ctr">
              <a:buNone/>
              <a:defRPr>
                <a:latin typeface="Montserrat" panose="00000500000000000000" pitchFamily="50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8" name="Content Placeholder 8">
            <a:extLst>
              <a:ext uri="{FF2B5EF4-FFF2-40B4-BE49-F238E27FC236}">
                <a16:creationId xmlns:a16="http://schemas.microsoft.com/office/drawing/2014/main" id="{759A6A21-9C1A-4988-A05B-36588773C802}"/>
              </a:ext>
            </a:extLst>
          </p:cNvPr>
          <p:cNvSpPr>
            <a:spLocks noGrp="1"/>
          </p:cNvSpPr>
          <p:nvPr>
            <p:ph sz="quarter" idx="27"/>
          </p:nvPr>
        </p:nvSpPr>
        <p:spPr>
          <a:xfrm>
            <a:off x="6143040" y="4602471"/>
            <a:ext cx="2922177" cy="2153927"/>
          </a:xfrm>
        </p:spPr>
        <p:txBody>
          <a:bodyPr anchor="ctr"/>
          <a:lstStyle>
            <a:lvl1pPr marL="0" indent="0" algn="ctr">
              <a:buNone/>
              <a:defRPr>
                <a:latin typeface="Montserrat" panose="00000500000000000000" pitchFamily="50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29" name="Content Placeholder 8">
            <a:extLst>
              <a:ext uri="{FF2B5EF4-FFF2-40B4-BE49-F238E27FC236}">
                <a16:creationId xmlns:a16="http://schemas.microsoft.com/office/drawing/2014/main" id="{7819CDA7-358C-4353-A902-9B180925279E}"/>
              </a:ext>
            </a:extLst>
          </p:cNvPr>
          <p:cNvSpPr>
            <a:spLocks noGrp="1"/>
          </p:cNvSpPr>
          <p:nvPr>
            <p:ph sz="quarter" idx="28"/>
          </p:nvPr>
        </p:nvSpPr>
        <p:spPr>
          <a:xfrm>
            <a:off x="9160293" y="2371880"/>
            <a:ext cx="2922177" cy="2153927"/>
          </a:xfrm>
        </p:spPr>
        <p:txBody>
          <a:bodyPr anchor="ctr"/>
          <a:lstStyle>
            <a:lvl1pPr marL="0" indent="0" algn="ctr">
              <a:buNone/>
              <a:defRPr>
                <a:latin typeface="Montserrat" panose="00000500000000000000" pitchFamily="50" charset="0"/>
              </a:defRPr>
            </a:lvl1pPr>
          </a:lstStyle>
          <a:p>
            <a:pPr lvl="0"/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E154D5-C0E9-4DCA-A7A4-B4E4386C2A1B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3237582" y="185578"/>
            <a:ext cx="2727325" cy="1985963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A099150-6292-41A7-890F-B243D1F12A6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9266961" y="185579"/>
            <a:ext cx="2727325" cy="1985963"/>
          </a:xfrm>
        </p:spPr>
        <p:txBody>
          <a:bodyPr anchor="ctr"/>
          <a:lstStyle>
            <a:lvl1pPr marL="0" indent="0" algn="ctr">
              <a:buNone/>
              <a:defRPr>
                <a:latin typeface="Montserrat" panose="00000500000000000000" pitchFamily="50" charset="0"/>
              </a:defRPr>
            </a:lvl1pPr>
            <a:lvl2pPr marL="457200" indent="0" algn="ctr">
              <a:buNone/>
              <a:defRPr>
                <a:latin typeface="Montserrat" panose="00000500000000000000" pitchFamily="50" charset="0"/>
              </a:defRPr>
            </a:lvl2pPr>
            <a:lvl3pPr marL="914400" indent="0" algn="ctr">
              <a:buNone/>
              <a:defRPr>
                <a:latin typeface="Montserrat" panose="00000500000000000000" pitchFamily="50" charset="0"/>
              </a:defRPr>
            </a:lvl3pPr>
            <a:lvl4pPr marL="1371600" indent="0" algn="ctr">
              <a:buNone/>
              <a:defRPr>
                <a:latin typeface="Montserrat" panose="00000500000000000000" pitchFamily="50" charset="0"/>
              </a:defRPr>
            </a:lvl4pPr>
            <a:lvl5pPr marL="1828800" indent="0" algn="ctr">
              <a:buNone/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06887E82-3C4F-4AAD-B689-FE8CE5F5B66E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06956" y="2479519"/>
            <a:ext cx="2727325" cy="1985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AED1253-2EAC-4A9B-9372-F1A34B2E32B0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223711" y="4686459"/>
            <a:ext cx="2727325" cy="1985963"/>
          </a:xfrm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1pPr>
            <a:lvl2pPr marL="45720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2pPr>
            <a:lvl3pPr marL="91440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3pPr>
            <a:lvl4pPr marL="137160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4pPr>
            <a:lvl5pPr marL="1828800" indent="0" algn="ctr">
              <a:buNone/>
              <a:defRPr>
                <a:solidFill>
                  <a:schemeClr val="bg1"/>
                </a:solidFill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1" name="Text Placeholder 3">
            <a:extLst>
              <a:ext uri="{FF2B5EF4-FFF2-40B4-BE49-F238E27FC236}">
                <a16:creationId xmlns:a16="http://schemas.microsoft.com/office/drawing/2014/main" id="{D9B58984-C961-46E6-8D78-54E4D742748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257718" y="4686459"/>
            <a:ext cx="2727325" cy="1985963"/>
          </a:xfrm>
        </p:spPr>
        <p:txBody>
          <a:bodyPr anchor="ctr"/>
          <a:lstStyle>
            <a:lvl1pPr marL="0" indent="0" algn="ctr">
              <a:buNone/>
              <a:defRPr>
                <a:latin typeface="Montserrat" panose="00000500000000000000" pitchFamily="50" charset="0"/>
              </a:defRPr>
            </a:lvl1pPr>
            <a:lvl2pPr marL="457200" indent="0" algn="ctr">
              <a:buNone/>
              <a:defRPr>
                <a:latin typeface="Montserrat" panose="00000500000000000000" pitchFamily="50" charset="0"/>
              </a:defRPr>
            </a:lvl2pPr>
            <a:lvl3pPr marL="914400" indent="0" algn="ctr">
              <a:buNone/>
              <a:defRPr>
                <a:latin typeface="Montserrat" panose="00000500000000000000" pitchFamily="50" charset="0"/>
              </a:defRPr>
            </a:lvl3pPr>
            <a:lvl4pPr marL="1371600" indent="0" algn="ctr">
              <a:buNone/>
              <a:defRPr>
                <a:latin typeface="Montserrat" panose="00000500000000000000" pitchFamily="50" charset="0"/>
              </a:defRPr>
            </a:lvl4pPr>
            <a:lvl5pPr marL="1828800" indent="0" algn="ctr">
              <a:buNone/>
              <a:defRPr>
                <a:latin typeface="Montserrat" panose="00000500000000000000" pitchFamily="50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973999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E37F6D6E-B082-40D3-9D38-E2906954174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3459651" y="5915390"/>
            <a:ext cx="5750291" cy="682137"/>
          </a:xfr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Verticals</a:t>
            </a:r>
          </a:p>
        </p:txBody>
      </p:sp>
      <p:pic>
        <p:nvPicPr>
          <p:cNvPr id="33" name="Graphic 32" descr="Label">
            <a:extLst>
              <a:ext uri="{FF2B5EF4-FFF2-40B4-BE49-F238E27FC236}">
                <a16:creationId xmlns:a16="http://schemas.microsoft.com/office/drawing/2014/main" id="{667B1DBA-1317-4E61-9C89-61612421F06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44566" y="1221035"/>
            <a:ext cx="581388" cy="5813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03A77CF-E00F-4AF6-A64E-2BE1BC919131}"/>
              </a:ext>
            </a:extLst>
          </p:cNvPr>
          <p:cNvSpPr/>
          <p:nvPr userDrawn="1"/>
        </p:nvSpPr>
        <p:spPr>
          <a:xfrm>
            <a:off x="-184638" y="5690820"/>
            <a:ext cx="12376638" cy="117377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Date Placeholder 2">
            <a:extLst>
              <a:ext uri="{FF2B5EF4-FFF2-40B4-BE49-F238E27FC236}">
                <a16:creationId xmlns:a16="http://schemas.microsoft.com/office/drawing/2014/main" id="{BEC5C385-9624-4BE2-9C86-7C426E03EBD2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1/6/2021</a:t>
            </a:r>
          </a:p>
        </p:txBody>
      </p:sp>
      <p:sp>
        <p:nvSpPr>
          <p:cNvPr id="23" name="Footer Placeholder 3">
            <a:extLst>
              <a:ext uri="{FF2B5EF4-FFF2-40B4-BE49-F238E27FC236}">
                <a16:creationId xmlns:a16="http://schemas.microsoft.com/office/drawing/2014/main" id="{700CE4ED-BF7D-40AE-8792-3E86921A182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4">
            <a:extLst>
              <a:ext uri="{FF2B5EF4-FFF2-40B4-BE49-F238E27FC236}">
                <a16:creationId xmlns:a16="http://schemas.microsoft.com/office/drawing/2014/main" id="{30695F7E-1F8D-44DA-B250-65B9739052E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8B56F49C-FB0B-49C5-B3D6-4B6C3ED2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5908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05723-06B0-4393-B691-98ADBBDBD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1/6/2021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723EB7A-2D85-4FA8-AB0C-27876B95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5D2BDA5-55C0-4B42-A355-0B4A91928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F49C-FB0B-49C5-B3D6-4B6C3ED2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3898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B12ECF8-1FB6-4DC9-AD2F-E6190C988C5A}"/>
              </a:ext>
            </a:extLst>
          </p:cNvPr>
          <p:cNvSpPr/>
          <p:nvPr userDrawn="1"/>
        </p:nvSpPr>
        <p:spPr>
          <a:xfrm>
            <a:off x="6096000" y="0"/>
            <a:ext cx="6096000" cy="6858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5D63C1F-4213-4E80-9469-8B0C293836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1/6/2021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DFCB6F9-FB16-48B0-A9BB-3B8B869E49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1639BB-B641-4BEC-8BFA-2FD2F228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B56F49C-FB0B-49C5-B3D6-4B6C3ED2402E}" type="slidenum">
              <a:rPr lang="en-US" smtClean="0"/>
              <a:pPr/>
              <a:t>‹#›</a:t>
            </a:fld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93ECDA5F-ABCA-4FAF-A11B-055EDF6EF55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F41EB37D-5902-4008-AB7F-5C58D97F2A7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9686" y="518445"/>
            <a:ext cx="2488627" cy="646967"/>
          </a:xfrm>
        </p:spPr>
        <p:txBody>
          <a:bodyPr>
            <a:normAutofit fontScale="85000" lnSpcReduction="20000"/>
          </a:bodyPr>
          <a:lstStyle>
            <a:lvl1pPr>
              <a:buNone/>
              <a:defRPr sz="3600"/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57721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B4EABCB-F4AE-492B-B093-427131A4C685}"/>
              </a:ext>
            </a:extLst>
          </p:cNvPr>
          <p:cNvSpPr/>
          <p:nvPr userDrawn="1"/>
        </p:nvSpPr>
        <p:spPr>
          <a:xfrm>
            <a:off x="5217458" y="-5976"/>
            <a:ext cx="6974541" cy="6923741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2151529 w 8247529"/>
              <a:gd name="connsiteY0" fmla="*/ 0 h 6881906"/>
              <a:gd name="connsiteX1" fmla="*/ 8247529 w 8247529"/>
              <a:gd name="connsiteY1" fmla="*/ 0 h 6881906"/>
              <a:gd name="connsiteX2" fmla="*/ 8247529 w 8247529"/>
              <a:gd name="connsiteY2" fmla="*/ 6858000 h 6881906"/>
              <a:gd name="connsiteX3" fmla="*/ 0 w 8247529"/>
              <a:gd name="connsiteY3" fmla="*/ 6881906 h 6881906"/>
              <a:gd name="connsiteX4" fmla="*/ 2151529 w 8247529"/>
              <a:gd name="connsiteY4" fmla="*/ 0 h 6881906"/>
              <a:gd name="connsiteX0" fmla="*/ 4876800 w 8247529"/>
              <a:gd name="connsiteY0" fmla="*/ 11953 h 6881906"/>
              <a:gd name="connsiteX1" fmla="*/ 8247529 w 8247529"/>
              <a:gd name="connsiteY1" fmla="*/ 0 h 6881906"/>
              <a:gd name="connsiteX2" fmla="*/ 8247529 w 8247529"/>
              <a:gd name="connsiteY2" fmla="*/ 6858000 h 6881906"/>
              <a:gd name="connsiteX3" fmla="*/ 0 w 8247529"/>
              <a:gd name="connsiteY3" fmla="*/ 6881906 h 6881906"/>
              <a:gd name="connsiteX4" fmla="*/ 4876800 w 8247529"/>
              <a:gd name="connsiteY4" fmla="*/ 11953 h 6881906"/>
              <a:gd name="connsiteX0" fmla="*/ 1751106 w 5121835"/>
              <a:gd name="connsiteY0" fmla="*/ 11953 h 6887883"/>
              <a:gd name="connsiteX1" fmla="*/ 5121835 w 5121835"/>
              <a:gd name="connsiteY1" fmla="*/ 0 h 6887883"/>
              <a:gd name="connsiteX2" fmla="*/ 5121835 w 5121835"/>
              <a:gd name="connsiteY2" fmla="*/ 6858000 h 6887883"/>
              <a:gd name="connsiteX3" fmla="*/ 0 w 5121835"/>
              <a:gd name="connsiteY3" fmla="*/ 6887883 h 6887883"/>
              <a:gd name="connsiteX4" fmla="*/ 1751106 w 5121835"/>
              <a:gd name="connsiteY4" fmla="*/ 11953 h 6887883"/>
              <a:gd name="connsiteX0" fmla="*/ 3603812 w 6974541"/>
              <a:gd name="connsiteY0" fmla="*/ 11953 h 6917765"/>
              <a:gd name="connsiteX1" fmla="*/ 6974541 w 6974541"/>
              <a:gd name="connsiteY1" fmla="*/ 0 h 6917765"/>
              <a:gd name="connsiteX2" fmla="*/ 6974541 w 6974541"/>
              <a:gd name="connsiteY2" fmla="*/ 6858000 h 6917765"/>
              <a:gd name="connsiteX3" fmla="*/ 0 w 6974541"/>
              <a:gd name="connsiteY3" fmla="*/ 6917765 h 6917765"/>
              <a:gd name="connsiteX4" fmla="*/ 3603812 w 6974541"/>
              <a:gd name="connsiteY4" fmla="*/ 11953 h 6917765"/>
              <a:gd name="connsiteX0" fmla="*/ 1822823 w 6974541"/>
              <a:gd name="connsiteY0" fmla="*/ 0 h 6923741"/>
              <a:gd name="connsiteX1" fmla="*/ 6974541 w 6974541"/>
              <a:gd name="connsiteY1" fmla="*/ 5976 h 6923741"/>
              <a:gd name="connsiteX2" fmla="*/ 6974541 w 6974541"/>
              <a:gd name="connsiteY2" fmla="*/ 6863976 h 6923741"/>
              <a:gd name="connsiteX3" fmla="*/ 0 w 6974541"/>
              <a:gd name="connsiteY3" fmla="*/ 6923741 h 6923741"/>
              <a:gd name="connsiteX4" fmla="*/ 1822823 w 6974541"/>
              <a:gd name="connsiteY4" fmla="*/ 0 h 69237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974541" h="6923741">
                <a:moveTo>
                  <a:pt x="1822823" y="0"/>
                </a:moveTo>
                <a:lnTo>
                  <a:pt x="6974541" y="5976"/>
                </a:lnTo>
                <a:lnTo>
                  <a:pt x="6974541" y="6863976"/>
                </a:lnTo>
                <a:lnTo>
                  <a:pt x="0" y="6923741"/>
                </a:lnTo>
                <a:lnTo>
                  <a:pt x="182282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628EF-9169-4F75-AB95-35EF94846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1942" y="771524"/>
            <a:ext cx="2484717" cy="16728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E10FB-0BBF-4615-B00B-4104A52C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1/6/2021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64FBF-53E0-4A09-A4B1-EACA8476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9D924-B439-450E-BD01-FF2C5136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F49C-FB0B-49C5-B3D6-4B6C3ED240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A1E8C9D-C9F2-43D4-86B4-FF4D8ED586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4986" y="1028140"/>
            <a:ext cx="1219013" cy="1219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5A21D12-B27E-4C31-A6D4-A5A8D0EDE3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9503" y="2626846"/>
            <a:ext cx="1219013" cy="1219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0EC1BA0-BAEB-4340-9832-DA2D682075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3104" y="4264492"/>
            <a:ext cx="1219013" cy="1219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44D343-8BF2-425F-A8CA-0F93A08563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3175" y="1028700"/>
            <a:ext cx="2460625" cy="441325"/>
          </a:xfrm>
        </p:spPr>
        <p:txBody>
          <a:bodyPr>
            <a:noAutofit/>
          </a:bodyPr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2D3BEA-4F1F-4F6D-B2FA-AC488DD2C8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7862" y="4248990"/>
            <a:ext cx="2460625" cy="441325"/>
          </a:xfrm>
        </p:spPr>
        <p:txBody>
          <a:bodyPr>
            <a:noAutofit/>
          </a:bodyPr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70076A-BAC0-4231-83DD-5C8D37413F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10600" y="2588838"/>
            <a:ext cx="2460625" cy="441325"/>
          </a:xfrm>
        </p:spPr>
        <p:txBody>
          <a:bodyPr>
            <a:noAutofit/>
          </a:bodyPr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DF8C058-833E-440C-8423-80696C249E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93175" y="1470025"/>
            <a:ext cx="2460625" cy="844550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600">
                <a:solidFill>
                  <a:schemeClr val="bg1"/>
                </a:solidFill>
              </a:defRPr>
            </a:lvl3pPr>
            <a:lvl4pPr>
              <a:buNone/>
              <a:defRPr sz="1600">
                <a:solidFill>
                  <a:schemeClr val="bg1"/>
                </a:solidFill>
              </a:defRPr>
            </a:lvl4pPr>
            <a:lvl5pPr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ED2B489-34EA-466C-A810-C884F66938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10599" y="3065696"/>
            <a:ext cx="2460625" cy="844550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600">
                <a:solidFill>
                  <a:schemeClr val="bg1"/>
                </a:solidFill>
              </a:defRPr>
            </a:lvl3pPr>
            <a:lvl4pPr>
              <a:buNone/>
              <a:defRPr sz="1600">
                <a:solidFill>
                  <a:schemeClr val="bg1"/>
                </a:solidFill>
              </a:defRPr>
            </a:lvl4pPr>
            <a:lvl5pPr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Details here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2C81B1F-9E2C-4CC5-AE61-4474704F25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7862" y="4678782"/>
            <a:ext cx="2460625" cy="844550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600">
                <a:solidFill>
                  <a:schemeClr val="bg1"/>
                </a:solidFill>
              </a:defRPr>
            </a:lvl3pPr>
            <a:lvl4pPr>
              <a:buNone/>
              <a:defRPr sz="1600">
                <a:solidFill>
                  <a:schemeClr val="bg1"/>
                </a:solidFill>
              </a:defRPr>
            </a:lvl4pPr>
            <a:lvl5pPr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Details here</a:t>
            </a:r>
          </a:p>
        </p:txBody>
      </p:sp>
    </p:spTree>
    <p:extLst>
      <p:ext uri="{BB962C8B-B14F-4D97-AF65-F5344CB8AC3E}">
        <p14:creationId xmlns:p14="http://schemas.microsoft.com/office/powerpoint/2010/main" val="467468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FE6F542A-69C6-441B-8A03-372F87D8975C}"/>
              </a:ext>
            </a:extLst>
          </p:cNvPr>
          <p:cNvSpPr/>
          <p:nvPr userDrawn="1"/>
        </p:nvSpPr>
        <p:spPr>
          <a:xfrm>
            <a:off x="5626101" y="0"/>
            <a:ext cx="6565900" cy="68580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5628EF-9169-4F75-AB95-35EF948462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11942" y="771524"/>
            <a:ext cx="2484717" cy="1672852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/>
              <a:t>TITLE</a:t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2E10FB-0BBF-4615-B00B-4104A52CAC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1/6/2021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8564FBF-53E0-4A09-A4B1-EACA8476D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679D924-B439-450E-BD01-FF2C51363B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F49C-FB0B-49C5-B3D6-4B6C3ED2402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DA1E8C9D-C9F2-43D4-86B4-FF4D8ED586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464986" y="1028140"/>
            <a:ext cx="1219013" cy="1219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5A21D12-B27E-4C31-A6D4-A5A8D0EDE36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079503" y="2626846"/>
            <a:ext cx="1219013" cy="1219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Picture Placeholder 7">
            <a:extLst>
              <a:ext uri="{FF2B5EF4-FFF2-40B4-BE49-F238E27FC236}">
                <a16:creationId xmlns:a16="http://schemas.microsoft.com/office/drawing/2014/main" id="{00EC1BA0-BAEB-4340-9832-DA2D6820759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673104" y="4264492"/>
            <a:ext cx="1219013" cy="121901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C44D343-8BF2-425F-A8CA-0F93A085636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893175" y="1028700"/>
            <a:ext cx="2460625" cy="441325"/>
          </a:xfrm>
        </p:spPr>
        <p:txBody>
          <a:bodyPr>
            <a:noAutofit/>
          </a:bodyPr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1</a:t>
            </a:r>
          </a:p>
        </p:txBody>
      </p:sp>
      <p:sp>
        <p:nvSpPr>
          <p:cNvPr id="13" name="Text Placeholder 11">
            <a:extLst>
              <a:ext uri="{FF2B5EF4-FFF2-40B4-BE49-F238E27FC236}">
                <a16:creationId xmlns:a16="http://schemas.microsoft.com/office/drawing/2014/main" id="{DB2D3BEA-4F1F-4F6D-B2FA-AC488DD2C8D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297862" y="4248990"/>
            <a:ext cx="2460625" cy="441325"/>
          </a:xfrm>
        </p:spPr>
        <p:txBody>
          <a:bodyPr>
            <a:noAutofit/>
          </a:bodyPr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3</a:t>
            </a:r>
          </a:p>
        </p:txBody>
      </p:sp>
      <p:sp>
        <p:nvSpPr>
          <p:cNvPr id="14" name="Text Placeholder 11">
            <a:extLst>
              <a:ext uri="{FF2B5EF4-FFF2-40B4-BE49-F238E27FC236}">
                <a16:creationId xmlns:a16="http://schemas.microsoft.com/office/drawing/2014/main" id="{9670076A-BAC0-4231-83DD-5C8D37413FD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610600" y="2588838"/>
            <a:ext cx="2460625" cy="441325"/>
          </a:xfrm>
        </p:spPr>
        <p:txBody>
          <a:bodyPr>
            <a:noAutofit/>
          </a:bodyPr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POINT 2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9DF8C058-833E-440C-8423-80696C249E93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893175" y="1470025"/>
            <a:ext cx="2460625" cy="844550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600">
                <a:solidFill>
                  <a:schemeClr val="bg1"/>
                </a:solidFill>
              </a:defRPr>
            </a:lvl3pPr>
            <a:lvl4pPr>
              <a:buNone/>
              <a:defRPr sz="1600">
                <a:solidFill>
                  <a:schemeClr val="bg1"/>
                </a:solidFill>
              </a:defRPr>
            </a:lvl4pPr>
            <a:lvl5pPr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Details here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DED2B489-34EA-466C-A810-C884F66938E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610599" y="3065696"/>
            <a:ext cx="2460625" cy="844550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600">
                <a:solidFill>
                  <a:schemeClr val="bg1"/>
                </a:solidFill>
              </a:defRPr>
            </a:lvl3pPr>
            <a:lvl4pPr>
              <a:buNone/>
              <a:defRPr sz="1600">
                <a:solidFill>
                  <a:schemeClr val="bg1"/>
                </a:solidFill>
              </a:defRPr>
            </a:lvl4pPr>
            <a:lvl5pPr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Details here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F2C81B1F-9E2C-4CC5-AE61-4474704F250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297862" y="4678782"/>
            <a:ext cx="2460625" cy="844550"/>
          </a:xfrm>
        </p:spPr>
        <p:txBody>
          <a:bodyPr/>
          <a:lstStyle>
            <a:lvl1pPr>
              <a:buNone/>
              <a:defRPr sz="1600">
                <a:solidFill>
                  <a:schemeClr val="bg1"/>
                </a:solidFill>
              </a:defRPr>
            </a:lvl1pPr>
            <a:lvl2pPr>
              <a:buNone/>
              <a:defRPr sz="1600">
                <a:solidFill>
                  <a:schemeClr val="bg1"/>
                </a:solidFill>
              </a:defRPr>
            </a:lvl2pPr>
            <a:lvl3pPr>
              <a:buNone/>
              <a:defRPr sz="1600">
                <a:solidFill>
                  <a:schemeClr val="bg1"/>
                </a:solidFill>
              </a:defRPr>
            </a:lvl3pPr>
            <a:lvl4pPr>
              <a:buNone/>
              <a:defRPr sz="1600">
                <a:solidFill>
                  <a:schemeClr val="bg1"/>
                </a:solidFill>
              </a:defRPr>
            </a:lvl4pPr>
            <a:lvl5pPr>
              <a:buNone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Details here</a:t>
            </a:r>
          </a:p>
        </p:txBody>
      </p:sp>
    </p:spTree>
    <p:extLst>
      <p:ext uri="{BB962C8B-B14F-4D97-AF65-F5344CB8AC3E}">
        <p14:creationId xmlns:p14="http://schemas.microsoft.com/office/powerpoint/2010/main" val="193023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1BB23B-514C-4AC7-B879-A686269D08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1/6/2021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E6B1FB-F62D-4274-83DA-25976ADD1D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D0CB04C-9041-4147-9C43-20DC534E2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F49C-FB0B-49C5-B3D6-4B6C3ED240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EFEC3B72-9BC3-4BC3-9EEE-8EA16E0C2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14350" y="704850"/>
            <a:ext cx="4559300" cy="5110163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C86C24D3-BF66-4C40-AFF4-08F603FC042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743575" y="1655763"/>
            <a:ext cx="2409825" cy="1636712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/>
              <a:t>Details here</a:t>
            </a:r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39D1B55D-5BDE-4164-AD6F-49B72DFC74F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43575" y="1202532"/>
            <a:ext cx="2409825" cy="365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F70CA820-FE5D-4D2D-A2C0-64E1794BF5E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459881" y="1655763"/>
            <a:ext cx="2409825" cy="1636712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/>
              <a:t>Details here</a:t>
            </a:r>
          </a:p>
        </p:txBody>
      </p:sp>
      <p:sp>
        <p:nvSpPr>
          <p:cNvPr id="12" name="Text Placeholder 8">
            <a:extLst>
              <a:ext uri="{FF2B5EF4-FFF2-40B4-BE49-F238E27FC236}">
                <a16:creationId xmlns:a16="http://schemas.microsoft.com/office/drawing/2014/main" id="{0ED8FCD2-8191-4B4D-A63A-CDD4EF36B8E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459881" y="1202532"/>
            <a:ext cx="2409825" cy="365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90EB6639-B708-41E9-842A-A57E966B5DC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43575" y="3971645"/>
            <a:ext cx="2409825" cy="1636712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/>
              <a:t>Details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3ED5DDC1-53F8-40D4-B8E4-5EE61E71C0B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743575" y="3518414"/>
            <a:ext cx="2409825" cy="365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Title 3</a:t>
            </a:r>
          </a:p>
        </p:txBody>
      </p:sp>
      <p:sp>
        <p:nvSpPr>
          <p:cNvPr id="15" name="Text Placeholder 8">
            <a:extLst>
              <a:ext uri="{FF2B5EF4-FFF2-40B4-BE49-F238E27FC236}">
                <a16:creationId xmlns:a16="http://schemas.microsoft.com/office/drawing/2014/main" id="{5E90940B-5909-4FBF-AD52-70FB86B6782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459881" y="3952221"/>
            <a:ext cx="2409825" cy="1636712"/>
          </a:xfrm>
        </p:spPr>
        <p:txBody>
          <a:bodyPr>
            <a:normAutofit/>
          </a:bodyPr>
          <a:lstStyle>
            <a:lvl1pPr>
              <a:buNone/>
              <a:defRPr sz="2400"/>
            </a:lvl1pPr>
          </a:lstStyle>
          <a:p>
            <a:pPr lvl="0"/>
            <a:r>
              <a:rPr lang="en-US" dirty="0"/>
              <a:t>Details here</a:t>
            </a:r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0A461F82-3B31-47D3-AABF-0067F5778D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459881" y="3498990"/>
            <a:ext cx="2409825" cy="365125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en-US" dirty="0"/>
              <a:t>Title 4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ADDA6C77-F110-4C47-B542-A8F4784A8118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390963" y="416842"/>
            <a:ext cx="5962837" cy="697584"/>
          </a:xfrm>
        </p:spPr>
        <p:txBody>
          <a:bodyPr>
            <a:normAutofit fontScale="85000" lnSpcReduction="20000"/>
          </a:bodyPr>
          <a:lstStyle>
            <a:lvl1pPr algn="ctr">
              <a:buNone/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Title Here</a:t>
            </a:r>
          </a:p>
        </p:txBody>
      </p:sp>
    </p:spTree>
    <p:extLst>
      <p:ext uri="{BB962C8B-B14F-4D97-AF65-F5344CB8AC3E}">
        <p14:creationId xmlns:p14="http://schemas.microsoft.com/office/powerpoint/2010/main" val="30645086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235EDC-6E5F-46F4-B6E8-7CA57A665CA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DEF97D-56C2-4AE9-A535-130FED032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1/6/2021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252289-5D1B-46FC-B4BC-A3789C4A41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A37F37A-16A6-405E-B83C-CCF07AF44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F49C-FB0B-49C5-B3D6-4B6C3ED2402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8">
            <a:extLst>
              <a:ext uri="{FF2B5EF4-FFF2-40B4-BE49-F238E27FC236}">
                <a16:creationId xmlns:a16="http://schemas.microsoft.com/office/drawing/2014/main" id="{14DB363F-7087-48BE-B677-E0F2487C291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4267482"/>
            <a:ext cx="2409825" cy="1636712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Details here</a:t>
            </a:r>
          </a:p>
        </p:txBody>
      </p:sp>
      <p:sp>
        <p:nvSpPr>
          <p:cNvPr id="7" name="Text Placeholder 8">
            <a:extLst>
              <a:ext uri="{FF2B5EF4-FFF2-40B4-BE49-F238E27FC236}">
                <a16:creationId xmlns:a16="http://schemas.microsoft.com/office/drawing/2014/main" id="{177EB8E6-C0A2-47DD-815A-6F76E213EE1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38200" y="3814251"/>
            <a:ext cx="2409825" cy="365125"/>
          </a:xfrm>
        </p:spPr>
        <p:txBody>
          <a:bodyPr/>
          <a:lstStyle>
            <a:lvl1pPr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59F885FF-D88F-4EDB-B539-D07255A2A69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1185862" y="2006323"/>
            <a:ext cx="1714500" cy="1714500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Text Placeholder 8">
            <a:extLst>
              <a:ext uri="{FF2B5EF4-FFF2-40B4-BE49-F238E27FC236}">
                <a16:creationId xmlns:a16="http://schemas.microsoft.com/office/drawing/2014/main" id="{5127EA4F-5098-46DF-B80C-71F22E14461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464859" y="4267482"/>
            <a:ext cx="2409825" cy="1636712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Details here</a:t>
            </a:r>
          </a:p>
        </p:txBody>
      </p:sp>
      <p:sp>
        <p:nvSpPr>
          <p:cNvPr id="11" name="Text Placeholder 8">
            <a:extLst>
              <a:ext uri="{FF2B5EF4-FFF2-40B4-BE49-F238E27FC236}">
                <a16:creationId xmlns:a16="http://schemas.microsoft.com/office/drawing/2014/main" id="{5B49A182-22FA-474D-AFC7-A868CF6D59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464859" y="3814251"/>
            <a:ext cx="2409825" cy="365125"/>
          </a:xfrm>
        </p:spPr>
        <p:txBody>
          <a:bodyPr/>
          <a:lstStyle>
            <a:lvl1pPr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2" name="Picture Placeholder 8">
            <a:extLst>
              <a:ext uri="{FF2B5EF4-FFF2-40B4-BE49-F238E27FC236}">
                <a16:creationId xmlns:a16="http://schemas.microsoft.com/office/drawing/2014/main" id="{A79E3ADD-CEC5-4A91-AD5F-3AD473F5407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812521" y="2006323"/>
            <a:ext cx="1714500" cy="1714500"/>
          </a:xfrm>
        </p:spPr>
        <p:txBody>
          <a:bodyPr/>
          <a:lstStyle/>
          <a:p>
            <a:endParaRPr lang="en-US"/>
          </a:p>
        </p:txBody>
      </p:sp>
      <p:sp>
        <p:nvSpPr>
          <p:cNvPr id="13" name="Text Placeholder 8">
            <a:extLst>
              <a:ext uri="{FF2B5EF4-FFF2-40B4-BE49-F238E27FC236}">
                <a16:creationId xmlns:a16="http://schemas.microsoft.com/office/drawing/2014/main" id="{81EEF900-4129-4475-B216-D07E3351B95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91238" y="4267482"/>
            <a:ext cx="2409825" cy="1636712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Details here</a:t>
            </a:r>
          </a:p>
        </p:txBody>
      </p:sp>
      <p:sp>
        <p:nvSpPr>
          <p:cNvPr id="14" name="Text Placeholder 8">
            <a:extLst>
              <a:ext uri="{FF2B5EF4-FFF2-40B4-BE49-F238E27FC236}">
                <a16:creationId xmlns:a16="http://schemas.microsoft.com/office/drawing/2014/main" id="{1C389884-07B7-49E9-AACB-0E7AADF3AC8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091238" y="3814251"/>
            <a:ext cx="2409825" cy="365125"/>
          </a:xfrm>
        </p:spPr>
        <p:txBody>
          <a:bodyPr/>
          <a:lstStyle>
            <a:lvl1pPr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3</a:t>
            </a:r>
          </a:p>
        </p:txBody>
      </p:sp>
      <p:sp>
        <p:nvSpPr>
          <p:cNvPr id="15" name="Picture Placeholder 8">
            <a:extLst>
              <a:ext uri="{FF2B5EF4-FFF2-40B4-BE49-F238E27FC236}">
                <a16:creationId xmlns:a16="http://schemas.microsoft.com/office/drawing/2014/main" id="{B18B44FC-9261-4048-B0E0-20440C3B79E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438900" y="2006323"/>
            <a:ext cx="1714500" cy="1714500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FAB8BB7C-33F0-4B6E-BB2D-EF890E84776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8717617" y="4267482"/>
            <a:ext cx="2409825" cy="1636712"/>
          </a:xfrm>
        </p:spPr>
        <p:txBody>
          <a:bodyPr>
            <a:normAutofit/>
          </a:bodyPr>
          <a:lstStyle>
            <a:lvl1pPr algn="ctr">
              <a:buNone/>
              <a:defRPr sz="24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Details here</a:t>
            </a:r>
          </a:p>
        </p:txBody>
      </p:sp>
      <p:sp>
        <p:nvSpPr>
          <p:cNvPr id="17" name="Text Placeholder 8">
            <a:extLst>
              <a:ext uri="{FF2B5EF4-FFF2-40B4-BE49-F238E27FC236}">
                <a16:creationId xmlns:a16="http://schemas.microsoft.com/office/drawing/2014/main" id="{2CB8FDB9-6549-4EE9-B06C-269B51014CD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17617" y="3814251"/>
            <a:ext cx="2409825" cy="365125"/>
          </a:xfrm>
        </p:spPr>
        <p:txBody>
          <a:bodyPr/>
          <a:lstStyle>
            <a:lvl1pPr algn="ctr">
              <a:buNone/>
              <a:defRPr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/>
              <a:t>Title 4</a:t>
            </a:r>
          </a:p>
        </p:txBody>
      </p:sp>
      <p:sp>
        <p:nvSpPr>
          <p:cNvPr id="18" name="Picture Placeholder 8">
            <a:extLst>
              <a:ext uri="{FF2B5EF4-FFF2-40B4-BE49-F238E27FC236}">
                <a16:creationId xmlns:a16="http://schemas.microsoft.com/office/drawing/2014/main" id="{3C5C1DFB-F41F-453A-AD79-9FFCC379FE0B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065279" y="2006323"/>
            <a:ext cx="1714500" cy="17145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1147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D7066-EFB6-44F2-B9E4-28C13E09D66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6"/>
            <a:ext cx="10515600" cy="59111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Graph Title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A3B60A5-D197-4DA3-8BBE-8FB38FF76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1/6/2021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93226F1-13B3-4750-AA99-C5B07EA046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AD0ECAC-EE9C-4125-B3E1-665DEDF98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56F49C-FB0B-49C5-B3D6-4B6C3ED2402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191FCEAB-7A4C-4547-BC9F-42504768C671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1284287"/>
            <a:ext cx="10571162" cy="4835525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199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11100CB5-52D7-4C93-80A1-674B37EC2661}"/>
              </a:ext>
            </a:extLst>
          </p:cNvPr>
          <p:cNvSpPr/>
          <p:nvPr userDrawn="1"/>
        </p:nvSpPr>
        <p:spPr>
          <a:xfrm>
            <a:off x="0" y="0"/>
            <a:ext cx="12192000" cy="2096654"/>
          </a:xfrm>
          <a:prstGeom prst="rect">
            <a:avLst/>
          </a:prstGeom>
          <a:gradFill>
            <a:gsLst>
              <a:gs pos="30000">
                <a:srgbClr val="311C6B"/>
              </a:gs>
              <a:gs pos="98000">
                <a:srgbClr val="F48377"/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811C73CF-950F-41C2-8EE6-EB2C37828455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62658" y="1189693"/>
            <a:ext cx="5838092" cy="5061638"/>
          </a:xfrm>
          <a:ln w="28575">
            <a:solidFill>
              <a:schemeClr val="bg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COMPONENT 1</a:t>
            </a:r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FB72A6FB-62D6-4FD0-8F76-86213829AF2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238142" y="1189692"/>
            <a:ext cx="5710603" cy="4569269"/>
          </a:xfrm>
          <a:ln w="28575">
            <a:solidFill>
              <a:schemeClr val="bg1"/>
            </a:solidFill>
          </a:ln>
        </p:spPr>
        <p:txBody>
          <a:bodyPr/>
          <a:lstStyle>
            <a:lvl1pPr>
              <a:defRPr/>
            </a:lvl1pPr>
          </a:lstStyle>
          <a:p>
            <a:r>
              <a:rPr lang="en-US"/>
              <a:t>COMPONENT 1</a:t>
            </a:r>
          </a:p>
        </p:txBody>
      </p:sp>
      <p:sp>
        <p:nvSpPr>
          <p:cNvPr id="17" name="Content Placeholder 16">
            <a:extLst>
              <a:ext uri="{FF2B5EF4-FFF2-40B4-BE49-F238E27FC236}">
                <a16:creationId xmlns:a16="http://schemas.microsoft.com/office/drawing/2014/main" id="{ADDB0AEF-3B8B-4AE2-9567-B47331A10E29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2244819" y="6105118"/>
            <a:ext cx="1191923" cy="41505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5pPr>
              <a:defRPr/>
            </a:lvl5pPr>
          </a:lstStyle>
          <a:p>
            <a:pPr lvl="0"/>
            <a:r>
              <a:rPr lang="en-US"/>
              <a:t>Info Here</a:t>
            </a:r>
          </a:p>
        </p:txBody>
      </p:sp>
      <p:sp>
        <p:nvSpPr>
          <p:cNvPr id="18" name="Content Placeholder 16">
            <a:extLst>
              <a:ext uri="{FF2B5EF4-FFF2-40B4-BE49-F238E27FC236}">
                <a16:creationId xmlns:a16="http://schemas.microsoft.com/office/drawing/2014/main" id="{B9050FC6-1033-4965-A97D-C21E6285DE4C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8101684" y="6001347"/>
            <a:ext cx="1191923" cy="415059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5pPr>
              <a:defRPr/>
            </a:lvl5pPr>
          </a:lstStyle>
          <a:p>
            <a:pPr lvl="0"/>
            <a:r>
              <a:rPr lang="en-US"/>
              <a:t>Info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CFD7C0-427D-4C01-ADDA-1703541BDB0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21906" y="351776"/>
            <a:ext cx="4548187" cy="547687"/>
          </a:xfrm>
          <a:ln>
            <a:noFill/>
          </a:ln>
        </p:spPr>
        <p:txBody>
          <a:bodyPr>
            <a:noAutofit/>
          </a:bodyPr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pPr lvl="0"/>
            <a:r>
              <a:rPr lang="en-US"/>
              <a:t>CONTENT HERE</a:t>
            </a:r>
          </a:p>
        </p:txBody>
      </p:sp>
    </p:spTree>
    <p:extLst>
      <p:ext uri="{BB962C8B-B14F-4D97-AF65-F5344CB8AC3E}">
        <p14:creationId xmlns:p14="http://schemas.microsoft.com/office/powerpoint/2010/main" val="2405547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41E8598-12CB-436E-8678-88FAE601F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DABC1-3633-4F2D-A0C6-FA60E3A6B1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1FBABD-EBF1-4287-B04E-3615622F83E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1/6/2021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608F88-BE6C-465D-83A6-70C01B9C16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C38659-A32D-4AD1-A67B-2325139D10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56F49C-FB0B-49C5-B3D6-4B6C3ED240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748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701" r:id="rId2"/>
    <p:sldLayoutId id="2147483702" r:id="rId3"/>
    <p:sldLayoutId id="2147483705" r:id="rId4"/>
    <p:sldLayoutId id="2147483707" r:id="rId5"/>
    <p:sldLayoutId id="2147483703" r:id="rId6"/>
    <p:sldLayoutId id="2147483704" r:id="rId7"/>
    <p:sldLayoutId id="2147483706" r:id="rId8"/>
    <p:sldLayoutId id="2147483680" r:id="rId9"/>
    <p:sldLayoutId id="2147483699" r:id="rId10"/>
    <p:sldLayoutId id="2147483698" r:id="rId11"/>
    <p:sldLayoutId id="2147483700" r:id="rId12"/>
    <p:sldLayoutId id="2147483681" r:id="rId13"/>
    <p:sldLayoutId id="2147483682" r:id="rId14"/>
    <p:sldLayoutId id="2147483692" r:id="rId15"/>
    <p:sldLayoutId id="2147483693" r:id="rId16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pn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8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png"/><Relationship Id="rId11" Type="http://schemas.openxmlformats.org/officeDocument/2006/relationships/image" Target="../media/image12.svg"/><Relationship Id="rId5" Type="http://schemas.openxmlformats.org/officeDocument/2006/relationships/image" Target="../media/image26.png"/><Relationship Id="rId10" Type="http://schemas.openxmlformats.org/officeDocument/2006/relationships/image" Target="../media/image11.png"/><Relationship Id="rId4" Type="http://schemas.openxmlformats.org/officeDocument/2006/relationships/image" Target="../media/image25.png"/><Relationship Id="rId9" Type="http://schemas.openxmlformats.org/officeDocument/2006/relationships/image" Target="../media/image30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svg"/><Relationship Id="rId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0.sv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206407-0A9E-46D2-9B34-529C61E902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554064" y="3164305"/>
            <a:ext cx="3607773" cy="1140995"/>
          </a:xfrm>
        </p:spPr>
        <p:txBody>
          <a:bodyPr>
            <a:normAutofit fontScale="92500"/>
          </a:bodyPr>
          <a:lstStyle/>
          <a:p>
            <a:r>
              <a:rPr lang="en-US" dirty="0"/>
              <a:t>Micro SD Cards with </a:t>
            </a:r>
          </a:p>
          <a:p>
            <a:r>
              <a:rPr lang="en-US" dirty="0"/>
              <a:t>Smart Health Monitoring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11B496-2DB1-420D-A69A-EBF270CC5447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8B56F49C-FB0B-49C5-B3D6-4B6C3ED2402E}" type="slidenum">
              <a:rPr lang="en-US" smtClean="0"/>
              <a:t>1</a:t>
            </a:fld>
            <a:endParaRPr lang="en-US"/>
          </a:p>
        </p:txBody>
      </p:sp>
      <p:pic>
        <p:nvPicPr>
          <p:cNvPr id="11" name="Picture 1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B44873F-2CE0-470C-8B4B-25904A1A8F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56" y="4324315"/>
            <a:ext cx="864588" cy="1066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9384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A2FB062F-6A72-412E-ACB9-983DB960785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2620179" y="351776"/>
            <a:ext cx="8825062" cy="1294144"/>
          </a:xfrm>
        </p:spPr>
        <p:txBody>
          <a:bodyPr anchor="ctr"/>
          <a:lstStyle/>
          <a:p>
            <a:pPr algn="l"/>
            <a:r>
              <a:rPr lang="en-US" sz="4000" dirty="0"/>
              <a:t>Benefits of </a:t>
            </a:r>
            <a:r>
              <a:rPr lang="en-US" sz="4000" b="1" dirty="0">
                <a:solidFill>
                  <a:schemeClr val="accent2"/>
                </a:solidFill>
              </a:rPr>
              <a:t>BrightSign </a:t>
            </a:r>
            <a:r>
              <a:rPr lang="en-US" sz="4000" dirty="0"/>
              <a:t>Micro SD Cards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64E838B-B326-44DA-946B-453D8AEE150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307939" y="6323661"/>
            <a:ext cx="2743200" cy="365125"/>
          </a:xfrm>
        </p:spPr>
        <p:txBody>
          <a:bodyPr/>
          <a:lstStyle/>
          <a:p>
            <a:fld id="{8B56F49C-FB0B-49C5-B3D6-4B6C3ED2402E}" type="slidenum">
              <a:rPr lang="en-US" smtClean="0"/>
              <a:t>2</a:t>
            </a:fld>
            <a:endParaRPr lang="en-US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4D9C7A4F-0348-4F65-BF40-C804D0D880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9308" y="351776"/>
            <a:ext cx="813685" cy="1003865"/>
          </a:xfrm>
          <a:prstGeom prst="rect">
            <a:avLst/>
          </a:prstGeom>
        </p:spPr>
      </p:pic>
      <p:pic>
        <p:nvPicPr>
          <p:cNvPr id="16" name="Graphic 15" descr="Open hand with solid fill">
            <a:extLst>
              <a:ext uri="{FF2B5EF4-FFF2-40B4-BE49-F238E27FC236}">
                <a16:creationId xmlns:a16="http://schemas.microsoft.com/office/drawing/2014/main" id="{B5F7206D-33D2-4B3E-987A-1152ACF53E9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6759" y="936527"/>
            <a:ext cx="1418785" cy="1418785"/>
          </a:xfrm>
          <a:prstGeom prst="rect">
            <a:avLst/>
          </a:prstGeom>
        </p:spPr>
      </p:pic>
      <p:grpSp>
        <p:nvGrpSpPr>
          <p:cNvPr id="87" name="Group 86">
            <a:extLst>
              <a:ext uri="{FF2B5EF4-FFF2-40B4-BE49-F238E27FC236}">
                <a16:creationId xmlns:a16="http://schemas.microsoft.com/office/drawing/2014/main" id="{0A6A52F4-CC12-4209-B1EB-AE41801E864A}"/>
              </a:ext>
            </a:extLst>
          </p:cNvPr>
          <p:cNvGrpSpPr/>
          <p:nvPr/>
        </p:nvGrpSpPr>
        <p:grpSpPr>
          <a:xfrm>
            <a:off x="771868" y="3728626"/>
            <a:ext cx="1708363" cy="1998385"/>
            <a:chOff x="1046188" y="3524963"/>
            <a:chExt cx="1708363" cy="1998385"/>
          </a:xfrm>
        </p:grpSpPr>
        <p:sp>
          <p:nvSpPr>
            <p:cNvPr id="57" name="Text Placeholder 29">
              <a:extLst>
                <a:ext uri="{FF2B5EF4-FFF2-40B4-BE49-F238E27FC236}">
                  <a16:creationId xmlns:a16="http://schemas.microsoft.com/office/drawing/2014/main" id="{F4F55645-BB39-4720-92DB-81203CDD287F}"/>
                </a:ext>
              </a:extLst>
            </p:cNvPr>
            <p:cNvSpPr txBox="1">
              <a:spLocks/>
            </p:cNvSpPr>
            <p:nvPr/>
          </p:nvSpPr>
          <p:spPr>
            <a:xfrm>
              <a:off x="1046188" y="4860164"/>
              <a:ext cx="1708363" cy="663184"/>
            </a:xfrm>
            <a:prstGeom prst="rect">
              <a:avLst/>
            </a:prstGeom>
          </p:spPr>
          <p:txBody>
            <a:bodyPr vert="horz" lIns="91440" tIns="45721" rIns="91440" bIns="45721" rtlCol="0" anchor="t">
              <a:noAutofit/>
            </a:bodyPr>
            <a:lstStyle>
              <a:defPPr>
                <a:defRPr lang="en-US"/>
              </a:defPPr>
              <a:lvl1pPr marL="0" indent="0" algn="r" defTabSz="914400" rtl="0" eaLnBrk="1" latinLnBrk="0" hangingPunct="1"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Commercial Grade</a:t>
              </a:r>
            </a:p>
          </p:txBody>
        </p: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CB5CEC81-50BF-42F6-92E7-9C19E3AD9976}"/>
                </a:ext>
              </a:extLst>
            </p:cNvPr>
            <p:cNvSpPr/>
            <p:nvPr/>
          </p:nvSpPr>
          <p:spPr>
            <a:xfrm>
              <a:off x="1262049" y="3524963"/>
              <a:ext cx="1276640" cy="1276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pic>
          <p:nvPicPr>
            <p:cNvPr id="74" name="Graphic 73" descr="Shield Tick with solid fill">
              <a:extLst>
                <a:ext uri="{FF2B5EF4-FFF2-40B4-BE49-F238E27FC236}">
                  <a16:creationId xmlns:a16="http://schemas.microsoft.com/office/drawing/2014/main" id="{0B1C95E1-90FC-4776-A71A-736B5C2DC25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371776" y="3644076"/>
              <a:ext cx="1057186" cy="1057186"/>
            </a:xfrm>
            <a:prstGeom prst="rect">
              <a:avLst/>
            </a:prstGeom>
          </p:spPr>
        </p:pic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6324EE2B-7623-4EF0-A84D-11478FECACE2}"/>
              </a:ext>
            </a:extLst>
          </p:cNvPr>
          <p:cNvGrpSpPr/>
          <p:nvPr/>
        </p:nvGrpSpPr>
        <p:grpSpPr>
          <a:xfrm>
            <a:off x="9612739" y="3728627"/>
            <a:ext cx="1939181" cy="1847875"/>
            <a:chOff x="9307939" y="3524964"/>
            <a:chExt cx="1939181" cy="1847875"/>
          </a:xfrm>
        </p:grpSpPr>
        <p:sp>
          <p:nvSpPr>
            <p:cNvPr id="59" name="Text Placeholder 29">
              <a:extLst>
                <a:ext uri="{FF2B5EF4-FFF2-40B4-BE49-F238E27FC236}">
                  <a16:creationId xmlns:a16="http://schemas.microsoft.com/office/drawing/2014/main" id="{59B399D9-0FF4-4164-8F0F-F7443E718F92}"/>
                </a:ext>
              </a:extLst>
            </p:cNvPr>
            <p:cNvSpPr txBox="1">
              <a:spLocks/>
            </p:cNvSpPr>
            <p:nvPr/>
          </p:nvSpPr>
          <p:spPr>
            <a:xfrm>
              <a:off x="9307939" y="4860164"/>
              <a:ext cx="1939181" cy="512675"/>
            </a:xfrm>
            <a:prstGeom prst="rect">
              <a:avLst/>
            </a:prstGeom>
          </p:spPr>
          <p:txBody>
            <a:bodyPr vert="horz" lIns="91440" tIns="45721" rIns="91440" bIns="45721" rtlCol="0" anchor="t">
              <a:noAutofit/>
            </a:bodyPr>
            <a:lstStyle>
              <a:defPPr>
                <a:defRPr lang="en-US"/>
              </a:defPPr>
              <a:lvl1pPr marL="0" indent="0" algn="r" defTabSz="914400" rtl="0" eaLnBrk="1" latinLnBrk="0" hangingPunct="1"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Smart Health Monitoring</a:t>
              </a: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F09A84B2-E0D2-45D3-BDBD-197062AD30D9}"/>
                </a:ext>
              </a:extLst>
            </p:cNvPr>
            <p:cNvSpPr/>
            <p:nvPr/>
          </p:nvSpPr>
          <p:spPr>
            <a:xfrm>
              <a:off x="9639210" y="3524964"/>
              <a:ext cx="1276639" cy="1276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pic>
          <p:nvPicPr>
            <p:cNvPr id="75" name="Picture 74">
              <a:extLst>
                <a:ext uri="{FF2B5EF4-FFF2-40B4-BE49-F238E27FC236}">
                  <a16:creationId xmlns:a16="http://schemas.microsoft.com/office/drawing/2014/main" id="{9C2ABF49-3043-424B-83B5-BDB39155A89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58941" y="3770231"/>
              <a:ext cx="637177" cy="786102"/>
            </a:xfrm>
            <a:prstGeom prst="rect">
              <a:avLst/>
            </a:prstGeom>
          </p:spPr>
        </p:pic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1ACA052A-B054-4CDE-B449-EFAC303FD6D4}"/>
              </a:ext>
            </a:extLst>
          </p:cNvPr>
          <p:cNvGrpSpPr/>
          <p:nvPr/>
        </p:nvGrpSpPr>
        <p:grpSpPr>
          <a:xfrm>
            <a:off x="2982086" y="3685693"/>
            <a:ext cx="1708363" cy="1996409"/>
            <a:chOff x="3362507" y="3482030"/>
            <a:chExt cx="1708363" cy="1996409"/>
          </a:xfrm>
        </p:grpSpPr>
        <p:sp>
          <p:nvSpPr>
            <p:cNvPr id="52" name="Text Placeholder 29">
              <a:extLst>
                <a:ext uri="{FF2B5EF4-FFF2-40B4-BE49-F238E27FC236}">
                  <a16:creationId xmlns:a16="http://schemas.microsoft.com/office/drawing/2014/main" id="{B1FCA1BD-ADE9-4366-AB63-7C35C50E8470}"/>
                </a:ext>
              </a:extLst>
            </p:cNvPr>
            <p:cNvSpPr txBox="1">
              <a:spLocks/>
            </p:cNvSpPr>
            <p:nvPr/>
          </p:nvSpPr>
          <p:spPr>
            <a:xfrm>
              <a:off x="3362507" y="4860164"/>
              <a:ext cx="1708363" cy="618275"/>
            </a:xfrm>
            <a:prstGeom prst="rect">
              <a:avLst/>
            </a:prstGeom>
          </p:spPr>
          <p:txBody>
            <a:bodyPr anchor="t">
              <a:noAutofit/>
            </a:bodyPr>
            <a:lstStyle>
              <a:lvl1pPr marL="0" indent="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ts val="0"/>
                </a:spcBef>
              </a:pPr>
              <a:r>
                <a:rPr lang="en-US" sz="2400" b="1" dirty="0"/>
                <a:t>Long Lasting</a:t>
              </a:r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DF2C7B85-A663-4564-BB1E-10BC6E9DC71C}"/>
                </a:ext>
              </a:extLst>
            </p:cNvPr>
            <p:cNvSpPr/>
            <p:nvPr/>
          </p:nvSpPr>
          <p:spPr>
            <a:xfrm>
              <a:off x="3578369" y="3482030"/>
              <a:ext cx="1276639" cy="1276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pic>
          <p:nvPicPr>
            <p:cNvPr id="76" name="Graphic 75" descr="Hourglass 60% with solid fill">
              <a:extLst>
                <a:ext uri="{FF2B5EF4-FFF2-40B4-BE49-F238E27FC236}">
                  <a16:creationId xmlns:a16="http://schemas.microsoft.com/office/drawing/2014/main" id="{22C3E855-E17A-4F9B-A9D3-FF70E49B848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3759488" y="3689369"/>
              <a:ext cx="914400" cy="914400"/>
            </a:xfrm>
            <a:prstGeom prst="rect">
              <a:avLst/>
            </a:prstGeom>
          </p:spPr>
        </p:pic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E7DB3FF-D403-4455-AAF2-E62B9C77F666}"/>
              </a:ext>
            </a:extLst>
          </p:cNvPr>
          <p:cNvGrpSpPr/>
          <p:nvPr/>
        </p:nvGrpSpPr>
        <p:grpSpPr>
          <a:xfrm>
            <a:off x="7402522" y="3728626"/>
            <a:ext cx="1708363" cy="1930449"/>
            <a:chOff x="7402475" y="3524963"/>
            <a:chExt cx="1708363" cy="1930449"/>
          </a:xfrm>
        </p:grpSpPr>
        <p:sp>
          <p:nvSpPr>
            <p:cNvPr id="62" name="Text Placeholder 29">
              <a:extLst>
                <a:ext uri="{FF2B5EF4-FFF2-40B4-BE49-F238E27FC236}">
                  <a16:creationId xmlns:a16="http://schemas.microsoft.com/office/drawing/2014/main" id="{70D3FC04-055E-4DBB-B96A-E55B7350458F}"/>
                </a:ext>
              </a:extLst>
            </p:cNvPr>
            <p:cNvSpPr txBox="1">
              <a:spLocks/>
            </p:cNvSpPr>
            <p:nvPr/>
          </p:nvSpPr>
          <p:spPr>
            <a:xfrm>
              <a:off x="7402475" y="4860164"/>
              <a:ext cx="1708363" cy="595248"/>
            </a:xfrm>
            <a:prstGeom prst="rect">
              <a:avLst/>
            </a:prstGeom>
          </p:spPr>
          <p:txBody>
            <a:bodyPr vert="horz" lIns="91440" tIns="45721" rIns="91440" bIns="45721" rtlCol="0" anchor="t">
              <a:noAutofit/>
            </a:bodyPr>
            <a:lstStyle>
              <a:defPPr>
                <a:defRPr lang="en-US"/>
              </a:defPPr>
              <a:lvl1pPr marL="0" indent="0" algn="r" defTabSz="914400" rtl="0" eaLnBrk="1" latinLnBrk="0" hangingPunct="1"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Fixed</a:t>
              </a:r>
            </a:p>
            <a:p>
              <a:pPr algn="ctr"/>
              <a:r>
                <a:rPr lang="en-US" sz="2400" b="1" dirty="0"/>
                <a:t>BOM</a:t>
              </a:r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4029F7F7-A51A-46C8-82DC-FDDD08A25451}"/>
                </a:ext>
              </a:extLst>
            </p:cNvPr>
            <p:cNvSpPr/>
            <p:nvPr/>
          </p:nvSpPr>
          <p:spPr>
            <a:xfrm>
              <a:off x="7618336" y="3524963"/>
              <a:ext cx="1276640" cy="1276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pic>
          <p:nvPicPr>
            <p:cNvPr id="80" name="Graphic 79" descr="Checklist with solid fill">
              <a:extLst>
                <a:ext uri="{FF2B5EF4-FFF2-40B4-BE49-F238E27FC236}">
                  <a16:creationId xmlns:a16="http://schemas.microsoft.com/office/drawing/2014/main" id="{BDA63B67-02F7-441A-A508-83BEF6F0A45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799456" y="3706082"/>
              <a:ext cx="914400" cy="914400"/>
            </a:xfrm>
            <a:prstGeom prst="rect">
              <a:avLst/>
            </a:prstGeom>
          </p:spPr>
        </p:pic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3CB56402-6147-43DA-B92E-121928C4E05D}"/>
              </a:ext>
            </a:extLst>
          </p:cNvPr>
          <p:cNvSpPr txBox="1"/>
          <p:nvPr/>
        </p:nvSpPr>
        <p:spPr>
          <a:xfrm>
            <a:off x="0" y="2274649"/>
            <a:ext cx="12192000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2500" b="0" i="0" u="none" strike="noStrike" dirty="0"/>
              <a:t>BrightSign require commercial-grade Micro SD cards with a class 10 rating </a:t>
            </a:r>
            <a:br>
              <a:rPr lang="en-US" sz="2500" b="0" i="0" u="none" strike="noStrike" dirty="0"/>
            </a:br>
            <a:r>
              <a:rPr lang="en-US" sz="2500" b="0" i="0" u="none" strike="noStrike" dirty="0"/>
              <a:t>due to frequent &amp; quick processing of massive amounts of content &amp; data</a:t>
            </a:r>
            <a:endParaRPr lang="en-US" sz="2500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2DAE562-F154-4322-9218-B4B01CD1C7BD}"/>
              </a:ext>
            </a:extLst>
          </p:cNvPr>
          <p:cNvGrpSpPr/>
          <p:nvPr/>
        </p:nvGrpSpPr>
        <p:grpSpPr>
          <a:xfrm>
            <a:off x="5104015" y="3728627"/>
            <a:ext cx="1895301" cy="1906767"/>
            <a:chOff x="5104015" y="3856089"/>
            <a:chExt cx="1895301" cy="1906767"/>
          </a:xfrm>
        </p:grpSpPr>
        <p:sp>
          <p:nvSpPr>
            <p:cNvPr id="47" name="Oval 46">
              <a:extLst>
                <a:ext uri="{FF2B5EF4-FFF2-40B4-BE49-F238E27FC236}">
                  <a16:creationId xmlns:a16="http://schemas.microsoft.com/office/drawing/2014/main" id="{F4A35E26-5E7B-4E79-B5BD-F2A53353D982}"/>
                </a:ext>
              </a:extLst>
            </p:cNvPr>
            <p:cNvSpPr/>
            <p:nvPr/>
          </p:nvSpPr>
          <p:spPr>
            <a:xfrm>
              <a:off x="5408165" y="3856089"/>
              <a:ext cx="1276640" cy="127663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2"/>
                </a:solidFill>
              </a:endParaRPr>
            </a:p>
          </p:txBody>
        </p:sp>
        <p:pic>
          <p:nvPicPr>
            <p:cNvPr id="55" name="Graphic 54" descr="New">
              <a:extLst>
                <a:ext uri="{FF2B5EF4-FFF2-40B4-BE49-F238E27FC236}">
                  <a16:creationId xmlns:a16="http://schemas.microsoft.com/office/drawing/2014/main" id="{3BF7F864-729A-43C9-8F90-D4760EC3E24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6084916" y="3931826"/>
              <a:ext cx="462054" cy="462054"/>
            </a:xfrm>
            <a:prstGeom prst="rect">
              <a:avLst/>
            </a:prstGeom>
          </p:spPr>
        </p:pic>
        <p:sp>
          <p:nvSpPr>
            <p:cNvPr id="71" name="Text Placeholder 29">
              <a:extLst>
                <a:ext uri="{FF2B5EF4-FFF2-40B4-BE49-F238E27FC236}">
                  <a16:creationId xmlns:a16="http://schemas.microsoft.com/office/drawing/2014/main" id="{3BE515C0-41EE-4FD6-88EE-572A2AD100A6}"/>
                </a:ext>
              </a:extLst>
            </p:cNvPr>
            <p:cNvSpPr txBox="1">
              <a:spLocks/>
            </p:cNvSpPr>
            <p:nvPr/>
          </p:nvSpPr>
          <p:spPr>
            <a:xfrm>
              <a:off x="5104015" y="5191289"/>
              <a:ext cx="1895301" cy="571567"/>
            </a:xfrm>
            <a:prstGeom prst="rect">
              <a:avLst/>
            </a:prstGeom>
          </p:spPr>
          <p:txBody>
            <a:bodyPr vert="horz" lIns="91440" tIns="45721" rIns="91440" bIns="45721" rtlCol="0" anchor="t">
              <a:noAutofit/>
            </a:bodyPr>
            <a:lstStyle>
              <a:defPPr>
                <a:defRPr lang="en-US"/>
              </a:defPPr>
              <a:lvl1pPr marL="0" indent="0" algn="r" defTabSz="914400" rtl="0" eaLnBrk="1" latinLnBrk="0" hangingPunct="1">
                <a:buNone/>
                <a:defRPr sz="1800" kern="1200">
                  <a:solidFill>
                    <a:schemeClr val="tx2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400" b="1" dirty="0"/>
                <a:t>Class 10 Performance</a:t>
              </a:r>
            </a:p>
          </p:txBody>
        </p:sp>
        <p:pic>
          <p:nvPicPr>
            <p:cNvPr id="11" name="Picture 10" descr="Logo, icon&#10;&#10;Description automatically generated">
              <a:extLst>
                <a:ext uri="{FF2B5EF4-FFF2-40B4-BE49-F238E27FC236}">
                  <a16:creationId xmlns:a16="http://schemas.microsoft.com/office/drawing/2014/main" id="{8C0190E1-5D9C-4392-974B-DEF291E2D840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7575" y="4172249"/>
              <a:ext cx="737000" cy="737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25985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8F531-4DC9-CE4F-BC61-0C6CD0D5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50368" y="6283638"/>
            <a:ext cx="2743200" cy="365125"/>
          </a:xfrm>
        </p:spPr>
        <p:txBody>
          <a:bodyPr/>
          <a:lstStyle/>
          <a:p>
            <a:fld id="{8B56F49C-FB0B-49C5-B3D6-4B6C3ED2402E}" type="slidenum">
              <a:rPr lang="en-US" smtClean="0">
                <a:solidFill>
                  <a:schemeClr val="bg1"/>
                </a:solidFill>
              </a:rPr>
              <a:t>3</a:t>
            </a:fld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A3DCD2-BC55-2444-9A7D-C094B974BCF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6592" y="324339"/>
            <a:ext cx="5192208" cy="793871"/>
          </a:xfrm>
        </p:spPr>
        <p:txBody>
          <a:bodyPr>
            <a:noAutofit/>
          </a:bodyPr>
          <a:lstStyle/>
          <a:p>
            <a:r>
              <a:rPr lang="en-US" sz="4400" dirty="0">
                <a:solidFill>
                  <a:schemeClr val="tx1"/>
                </a:solidFill>
                <a:latin typeface="+mj-lt"/>
              </a:rPr>
              <a:t>Micro SD Card Facts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380C3A9-0F54-D448-B499-BAB9096F5ED7}"/>
              </a:ext>
            </a:extLst>
          </p:cNvPr>
          <p:cNvSpPr txBox="1"/>
          <p:nvPr/>
        </p:nvSpPr>
        <p:spPr>
          <a:xfrm>
            <a:off x="446592" y="2141114"/>
            <a:ext cx="628440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Degrade over time with normal use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Support a finite number of write cycles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6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Operate</a:t>
            </a:r>
            <a:r>
              <a:rPr lang="en-US" sz="25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longer when it is commercial-grade</a:t>
            </a:r>
          </a:p>
          <a:p>
            <a:pPr marL="285750" indent="-285750">
              <a:spcAft>
                <a:spcPts val="3000"/>
              </a:spcAft>
              <a:buFont typeface="Arial" panose="020B0604020202020204" pitchFamily="34" charset="0"/>
              <a:buChar char="•"/>
            </a:pPr>
            <a:r>
              <a:rPr lang="en-US" sz="2500" dirty="0">
                <a:solidFill>
                  <a:schemeClr val="accent6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Perform faster with a Class 10 rating</a:t>
            </a:r>
            <a:endParaRPr lang="en-US" sz="2500" dirty="0">
              <a:solidFill>
                <a:schemeClr val="accent6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927AB3-6073-4549-ACC5-4A7656D56C34}"/>
              </a:ext>
            </a:extLst>
          </p:cNvPr>
          <p:cNvGrpSpPr/>
          <p:nvPr/>
        </p:nvGrpSpPr>
        <p:grpSpPr>
          <a:xfrm>
            <a:off x="7187381" y="1130710"/>
            <a:ext cx="4806187" cy="4806187"/>
            <a:chOff x="7187381" y="1130710"/>
            <a:chExt cx="4806187" cy="4806187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3AE2BFDF-57DE-4F8D-93CA-7439C33A37D0}"/>
                </a:ext>
              </a:extLst>
            </p:cNvPr>
            <p:cNvGrpSpPr/>
            <p:nvPr/>
          </p:nvGrpSpPr>
          <p:grpSpPr>
            <a:xfrm>
              <a:off x="7187381" y="1130710"/>
              <a:ext cx="4806187" cy="4806187"/>
              <a:chOff x="7187381" y="1130710"/>
              <a:chExt cx="4806187" cy="4806187"/>
            </a:xfrm>
          </p:grpSpPr>
          <p:pic>
            <p:nvPicPr>
              <p:cNvPr id="5" name="Graphic 4" descr="Arrow circle with solid fill">
                <a:extLst>
                  <a:ext uri="{FF2B5EF4-FFF2-40B4-BE49-F238E27FC236}">
                    <a16:creationId xmlns:a16="http://schemas.microsoft.com/office/drawing/2014/main" id="{C4044B57-865D-415B-ADDF-D7E44BEA56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7187381" y="1130710"/>
                <a:ext cx="4806187" cy="4806187"/>
              </a:xfrm>
              <a:prstGeom prst="rect">
                <a:avLst/>
              </a:prstGeom>
            </p:spPr>
          </p:pic>
          <p:pic>
            <p:nvPicPr>
              <p:cNvPr id="9" name="Picture 8" descr="Text, icon&#10;&#10;Description automatically generated with medium confidence">
                <a:extLst>
                  <a:ext uri="{FF2B5EF4-FFF2-40B4-BE49-F238E27FC236}">
                    <a16:creationId xmlns:a16="http://schemas.microsoft.com/office/drawing/2014/main" id="{678334B0-367A-466C-A094-6E14135E837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075173" y="2733993"/>
                <a:ext cx="1205552" cy="1488335"/>
              </a:xfrm>
              <a:prstGeom prst="rect">
                <a:avLst/>
              </a:prstGeom>
            </p:spPr>
          </p:pic>
        </p:grpSp>
        <p:pic>
          <p:nvPicPr>
            <p:cNvPr id="14" name="Graphic 13" descr="Heartbeat with solid fill">
              <a:extLst>
                <a:ext uri="{FF2B5EF4-FFF2-40B4-BE49-F238E27FC236}">
                  <a16:creationId xmlns:a16="http://schemas.microsoft.com/office/drawing/2014/main" id="{539DF6A0-A5AD-4007-AC4D-EF698DEFDD7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9321799" y="2946400"/>
              <a:ext cx="737149" cy="73714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71877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AEA83BEC-8206-4320-9118-24F4F5EFE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93" y="380664"/>
            <a:ext cx="6050280" cy="1004196"/>
          </a:xfrm>
        </p:spPr>
        <p:txBody>
          <a:bodyPr anchor="t">
            <a:noAutofit/>
          </a:bodyPr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3000"/>
              </a:spcAft>
            </a:pPr>
            <a:r>
              <a:rPr lang="en-US" sz="4400" b="1" spc="100" dirty="0">
                <a:solidFill>
                  <a:schemeClr val="accent6"/>
                </a:solidFill>
                <a:latin typeface="+mn-lt"/>
              </a:rPr>
              <a:t>Smart Micro SD Health Monitoring</a:t>
            </a:r>
            <a:endParaRPr lang="en-US" sz="3400" dirty="0">
              <a:latin typeface="+mn-lt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44BDF8C-10A6-EF41-AE16-F6E868BF6F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5920" y="6466663"/>
            <a:ext cx="2743200" cy="365125"/>
          </a:xfrm>
        </p:spPr>
        <p:txBody>
          <a:bodyPr/>
          <a:lstStyle/>
          <a:p>
            <a:fld id="{355263D5-3C9F-4C97-B120-B119D063307C}" type="slidenum">
              <a:rPr lang="en-US" smtClean="0">
                <a:solidFill>
                  <a:schemeClr val="bg1"/>
                </a:solidFill>
              </a:rPr>
              <a:t>4</a:t>
            </a:fld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DD9B9E-2761-8440-86B0-EA07B51F536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885448" y="463575"/>
            <a:ext cx="2768953" cy="441325"/>
          </a:xfrm>
        </p:spPr>
        <p:txBody>
          <a:bodyPr>
            <a:noAutofit/>
          </a:bodyPr>
          <a:lstStyle/>
          <a:p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Remote access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B29B13A6-821E-42F6-8C82-729555B9A3A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7633653" y="3588952"/>
            <a:ext cx="4153553" cy="441325"/>
          </a:xfrm>
        </p:spPr>
        <p:txBody>
          <a:bodyPr/>
          <a:lstStyle/>
          <a:p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Exclusive feature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5BD2D5B-F936-4865-AF0D-4A9F05EAE2CF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8242511" y="1963998"/>
            <a:ext cx="3088429" cy="441325"/>
          </a:xfrm>
        </p:spPr>
        <p:txBody>
          <a:bodyPr/>
          <a:lstStyle/>
          <a:p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Health monitoring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E64EE76D-AF65-46E9-A4E7-B37665A68B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8789670" y="904900"/>
            <a:ext cx="3402330" cy="844550"/>
          </a:xfrm>
        </p:spPr>
        <p:txBody>
          <a:bodyPr>
            <a:noAutofit/>
          </a:bodyPr>
          <a:lstStyle/>
          <a:p>
            <a:pPr marL="233363" indent="-233363"/>
            <a:r>
              <a:rPr lang="en-US" sz="2000" dirty="0"/>
              <a:t>Control Cloud gives real-time access to your Micro SD card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D0592A6-73D4-45A0-8F76-57424E08BD2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8242510" y="2440856"/>
            <a:ext cx="3766610" cy="844550"/>
          </a:xfrm>
        </p:spPr>
        <p:txBody>
          <a:bodyPr>
            <a:normAutofit/>
          </a:bodyPr>
          <a:lstStyle/>
          <a:p>
            <a:r>
              <a:rPr lang="en-US" sz="2000" dirty="0"/>
              <a:t>View your Micro SD card % of health anytime, anywhere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3BA5521-38E1-4CC2-B43F-5AC365121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687070" y="4083275"/>
            <a:ext cx="4406430" cy="756212"/>
          </a:xfrm>
        </p:spPr>
        <p:txBody>
          <a:bodyPr>
            <a:normAutofit/>
          </a:bodyPr>
          <a:lstStyle/>
          <a:p>
            <a:r>
              <a:rPr lang="en-US" sz="2000" dirty="0"/>
              <a:t>Available on commercial-grade Micro SD cards only sold by BrightSign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E97D5B6-6E1E-4E37-8F3D-D4693A92A7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252" y="1985664"/>
            <a:ext cx="813685" cy="1003865"/>
          </a:xfrm>
          <a:prstGeom prst="rect">
            <a:avLst/>
          </a:prstGeom>
        </p:spPr>
      </p:pic>
      <p:pic>
        <p:nvPicPr>
          <p:cNvPr id="1031" name="Picture Placeholder 1030" descr="Logo, company name&#10;&#10;Description automatically generated">
            <a:extLst>
              <a:ext uri="{FF2B5EF4-FFF2-40B4-BE49-F238E27FC236}">
                <a16:creationId xmlns:a16="http://schemas.microsoft.com/office/drawing/2014/main" id="{A3CA590E-CD44-4A9E-8670-968DC83EF4B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" r="65"/>
          <a:stretch>
            <a:fillRect/>
          </a:stretch>
        </p:blipFill>
        <p:spPr>
          <a:xfrm>
            <a:off x="6342673" y="3714267"/>
            <a:ext cx="954107" cy="954107"/>
          </a:xfrm>
        </p:spPr>
      </p:pic>
      <p:pic>
        <p:nvPicPr>
          <p:cNvPr id="53" name="Picture Placeholder 52" descr="Logo&#10;&#10;Description automatically generated">
            <a:extLst>
              <a:ext uri="{FF2B5EF4-FFF2-40B4-BE49-F238E27FC236}">
                <a16:creationId xmlns:a16="http://schemas.microsoft.com/office/drawing/2014/main" id="{938A054B-F1D9-42C4-BB7D-42CE2CEF00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>
            <a:biLevel thresh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65" t="-19602" b="-24759"/>
          <a:stretch/>
        </p:blipFill>
        <p:spPr>
          <a:xfrm>
            <a:off x="7003625" y="437267"/>
            <a:ext cx="1606975" cy="1004196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37AC9A6C-48D1-4466-9E85-81BFF51189C2}"/>
              </a:ext>
            </a:extLst>
          </p:cNvPr>
          <p:cNvGrpSpPr>
            <a:grpSpLocks noChangeAspect="1"/>
          </p:cNvGrpSpPr>
          <p:nvPr/>
        </p:nvGrpSpPr>
        <p:grpSpPr>
          <a:xfrm>
            <a:off x="974955" y="3305725"/>
            <a:ext cx="3130676" cy="2130442"/>
            <a:chOff x="521744" y="2302978"/>
            <a:chExt cx="4175136" cy="2841203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CA9B1435-388B-4129-B0C7-3B5666C7E341}"/>
                </a:ext>
              </a:extLst>
            </p:cNvPr>
            <p:cNvGrpSpPr/>
            <p:nvPr/>
          </p:nvGrpSpPr>
          <p:grpSpPr>
            <a:xfrm>
              <a:off x="521744" y="2302978"/>
              <a:ext cx="1552125" cy="1552125"/>
              <a:chOff x="2449517" y="4572356"/>
              <a:chExt cx="1552125" cy="1552125"/>
            </a:xfrm>
          </p:grpSpPr>
          <p:sp>
            <p:nvSpPr>
              <p:cNvPr id="21" name="Rectangle: Rounded Corners 20">
                <a:extLst>
                  <a:ext uri="{FF2B5EF4-FFF2-40B4-BE49-F238E27FC236}">
                    <a16:creationId xmlns:a16="http://schemas.microsoft.com/office/drawing/2014/main" id="{A9B93544-002D-44CE-B542-538DB846AA12}"/>
                  </a:ext>
                </a:extLst>
              </p:cNvPr>
              <p:cNvSpPr/>
              <p:nvPr/>
            </p:nvSpPr>
            <p:spPr>
              <a:xfrm rot="20717705">
                <a:off x="2650150" y="4890794"/>
                <a:ext cx="1198718" cy="75284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/>
              </a:p>
            </p:txBody>
          </p:sp>
          <p:pic>
            <p:nvPicPr>
              <p:cNvPr id="20" name="Picture 19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9EA0E96E-321D-48AA-A3E8-6740358CE13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900000">
                <a:off x="2449517" y="4572356"/>
                <a:ext cx="1552125" cy="1552125"/>
              </a:xfrm>
              <a:prstGeom prst="rect">
                <a:avLst/>
              </a:prstGeom>
            </p:spPr>
          </p:pic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FF19D04F-8282-4F2D-A6A9-E88F73982AF2}"/>
                </a:ext>
              </a:extLst>
            </p:cNvPr>
            <p:cNvGrpSpPr/>
            <p:nvPr/>
          </p:nvGrpSpPr>
          <p:grpSpPr>
            <a:xfrm>
              <a:off x="1460363" y="3007253"/>
              <a:ext cx="1491399" cy="1307157"/>
              <a:chOff x="3910684" y="3318993"/>
              <a:chExt cx="1491399" cy="1307157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0D7B18FA-3FCF-47EF-9EC2-A1D62C020A1E}"/>
                  </a:ext>
                </a:extLst>
              </p:cNvPr>
              <p:cNvSpPr/>
              <p:nvPr/>
            </p:nvSpPr>
            <p:spPr>
              <a:xfrm rot="20717705">
                <a:off x="4046970" y="3405587"/>
                <a:ext cx="1198718" cy="75284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27" name="Picture 26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58DE362E-90C4-4539-84D9-ED5FE01F2251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634" t="15539"/>
              <a:stretch/>
            </p:blipFill>
            <p:spPr>
              <a:xfrm rot="20700000">
                <a:off x="3910684" y="3318993"/>
                <a:ext cx="1491399" cy="1307157"/>
              </a:xfrm>
              <a:prstGeom prst="rect">
                <a:avLst/>
              </a:prstGeom>
            </p:spPr>
          </p:pic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BB3037B5-4EEB-4C48-A344-A0975498241B}"/>
                </a:ext>
              </a:extLst>
            </p:cNvPr>
            <p:cNvGrpSpPr/>
            <p:nvPr/>
          </p:nvGrpSpPr>
          <p:grpSpPr>
            <a:xfrm>
              <a:off x="2161884" y="3153291"/>
              <a:ext cx="1551991" cy="1551991"/>
              <a:chOff x="1981325" y="2697069"/>
              <a:chExt cx="1551991" cy="1551991"/>
            </a:xfrm>
          </p:grpSpPr>
          <p:sp>
            <p:nvSpPr>
              <p:cNvPr id="31" name="Rectangle: Rounded Corners 30">
                <a:extLst>
                  <a:ext uri="{FF2B5EF4-FFF2-40B4-BE49-F238E27FC236}">
                    <a16:creationId xmlns:a16="http://schemas.microsoft.com/office/drawing/2014/main" id="{A060A92A-83AB-4BDB-832D-6460FB524B23}"/>
                  </a:ext>
                </a:extLst>
              </p:cNvPr>
              <p:cNvSpPr/>
              <p:nvPr/>
            </p:nvSpPr>
            <p:spPr>
              <a:xfrm rot="20717705">
                <a:off x="2210876" y="3001810"/>
                <a:ext cx="1198718" cy="75284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9" name="Picture 8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9BDED600-1F59-443F-937B-E41E0BFA80E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900000">
                <a:off x="1981325" y="2697069"/>
                <a:ext cx="1551991" cy="1551991"/>
              </a:xfrm>
              <a:prstGeom prst="rect">
                <a:avLst/>
              </a:prstGeom>
            </p:spPr>
          </p:pic>
        </p:grpSp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1F238EC0-4A75-444C-A464-30A54573A6D6}"/>
                </a:ext>
              </a:extLst>
            </p:cNvPr>
            <p:cNvGrpSpPr/>
            <p:nvPr/>
          </p:nvGrpSpPr>
          <p:grpSpPr>
            <a:xfrm>
              <a:off x="3131847" y="3579148"/>
              <a:ext cx="1565033" cy="1565033"/>
              <a:chOff x="647291" y="2657041"/>
              <a:chExt cx="1565033" cy="1565033"/>
            </a:xfrm>
          </p:grpSpPr>
          <p:sp>
            <p:nvSpPr>
              <p:cNvPr id="32" name="Rectangle: Rounded Corners 31">
                <a:extLst>
                  <a:ext uri="{FF2B5EF4-FFF2-40B4-BE49-F238E27FC236}">
                    <a16:creationId xmlns:a16="http://schemas.microsoft.com/office/drawing/2014/main" id="{178BCA94-4758-4EB7-B672-D8EEAA615AF8}"/>
                  </a:ext>
                </a:extLst>
              </p:cNvPr>
              <p:cNvSpPr/>
              <p:nvPr/>
            </p:nvSpPr>
            <p:spPr>
              <a:xfrm rot="20717705">
                <a:off x="878188" y="2965060"/>
                <a:ext cx="1198718" cy="752844"/>
              </a:xfrm>
              <a:prstGeom prst="roundRect">
                <a:avLst>
                  <a:gd name="adj" fmla="val 0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16" name="Picture 15" descr="A picture containing text, electronics&#10;&#10;Description automatically generated">
                <a:extLst>
                  <a:ext uri="{FF2B5EF4-FFF2-40B4-BE49-F238E27FC236}">
                    <a16:creationId xmlns:a16="http://schemas.microsoft.com/office/drawing/2014/main" id="{80BF0EF5-F421-43F5-AE02-ACBE58CC53E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900000">
                <a:off x="647291" y="2657041"/>
                <a:ext cx="1565033" cy="1565033"/>
              </a:xfrm>
              <a:prstGeom prst="rect">
                <a:avLst/>
              </a:prstGeom>
            </p:spPr>
          </p:pic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3A6B5DEE-D3C1-49F0-9D68-1B896ED1BCE0}"/>
                </a:ext>
              </a:extLst>
            </p:cNvPr>
            <p:cNvSpPr/>
            <p:nvPr/>
          </p:nvSpPr>
          <p:spPr>
            <a:xfrm rot="-900000">
              <a:off x="1316613" y="3218096"/>
              <a:ext cx="45719" cy="45719"/>
            </a:xfrm>
            <a:prstGeom prst="rect">
              <a:avLst/>
            </a:prstGeom>
            <a:solidFill>
              <a:srgbClr val="29292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53CAAADC-5B90-41C8-8F0A-50E00B850BAA}"/>
              </a:ext>
            </a:extLst>
          </p:cNvPr>
          <p:cNvSpPr txBox="1"/>
          <p:nvPr/>
        </p:nvSpPr>
        <p:spPr>
          <a:xfrm>
            <a:off x="292393" y="1910938"/>
            <a:ext cx="605028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Only offered on </a:t>
            </a:r>
            <a:r>
              <a:rPr lang="en-US" sz="2800" b="1" dirty="0">
                <a:solidFill>
                  <a:schemeClr val="accent2"/>
                </a:solidFill>
              </a:rPr>
              <a:t>BrightSign</a:t>
            </a:r>
            <a:r>
              <a:rPr lang="en-US" sz="2800" dirty="0"/>
              <a:t> </a:t>
            </a:r>
            <a:br>
              <a:rPr lang="en-US" sz="2800" dirty="0"/>
            </a:br>
            <a:r>
              <a:rPr lang="en-US" sz="2800" dirty="0"/>
              <a:t>commercial-grade Micro SD Cards</a:t>
            </a:r>
          </a:p>
        </p:txBody>
      </p:sp>
      <p:sp>
        <p:nvSpPr>
          <p:cNvPr id="39" name="Text Placeholder 11">
            <a:extLst>
              <a:ext uri="{FF2B5EF4-FFF2-40B4-BE49-F238E27FC236}">
                <a16:creationId xmlns:a16="http://schemas.microsoft.com/office/drawing/2014/main" id="{B46AB333-30D4-4A67-A23B-E18430165788}"/>
              </a:ext>
            </a:extLst>
          </p:cNvPr>
          <p:cNvSpPr txBox="1">
            <a:spLocks/>
          </p:cNvSpPr>
          <p:nvPr/>
        </p:nvSpPr>
        <p:spPr>
          <a:xfrm>
            <a:off x="6939751" y="5185562"/>
            <a:ext cx="3088429" cy="4413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>
                <a:solidFill>
                  <a:schemeClr val="accent6">
                    <a:lumMod val="20000"/>
                    <a:lumOff val="80000"/>
                  </a:schemeClr>
                </a:solidFill>
              </a:rPr>
              <a:t>Signage Savings</a:t>
            </a:r>
          </a:p>
        </p:txBody>
      </p:sp>
      <p:sp>
        <p:nvSpPr>
          <p:cNvPr id="40" name="Text Placeholder 13">
            <a:extLst>
              <a:ext uri="{FF2B5EF4-FFF2-40B4-BE49-F238E27FC236}">
                <a16:creationId xmlns:a16="http://schemas.microsoft.com/office/drawing/2014/main" id="{D55C8F23-8321-4F0C-961F-C6F3AE578159}"/>
              </a:ext>
            </a:extLst>
          </p:cNvPr>
          <p:cNvSpPr txBox="1">
            <a:spLocks/>
          </p:cNvSpPr>
          <p:nvPr/>
        </p:nvSpPr>
        <p:spPr>
          <a:xfrm>
            <a:off x="6939750" y="5662420"/>
            <a:ext cx="5252250" cy="701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Prevent down time &amp; save on service calls by proactively monitoring &amp; replacing worn cards</a:t>
            </a:r>
          </a:p>
        </p:txBody>
      </p:sp>
      <p:pic>
        <p:nvPicPr>
          <p:cNvPr id="24" name="Graphic 23" descr="Shield Tick with solid fill">
            <a:extLst>
              <a:ext uri="{FF2B5EF4-FFF2-40B4-BE49-F238E27FC236}">
                <a16:creationId xmlns:a16="http://schemas.microsoft.com/office/drawing/2014/main" id="{B8AB3EB0-FCAD-4733-A117-BDB83AC30A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5730323" y="5175198"/>
            <a:ext cx="1188720" cy="1188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35635F-D747-43C1-98EF-AE51C36F5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126894" cy="726256"/>
          </a:xfrm>
        </p:spPr>
        <p:txBody>
          <a:bodyPr/>
          <a:lstStyle/>
          <a:p>
            <a:r>
              <a:rPr lang="en-US" dirty="0"/>
              <a:t>How It Works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2D2FEF-8D6C-4624-A575-1160024579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309641" y="6310311"/>
            <a:ext cx="2743200" cy="365125"/>
          </a:xfrm>
        </p:spPr>
        <p:txBody>
          <a:bodyPr/>
          <a:lstStyle/>
          <a:p>
            <a:fld id="{1A71CBA1-9822-4267-9F2A-138F9BACD7F7}" type="slidenum">
              <a:rPr lang="en-US" smtClean="0"/>
              <a:t>5</a:t>
            </a:fld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61DD64B-E1EC-4749-B0D2-D9ED568D1F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93301" y="4857418"/>
            <a:ext cx="2674620" cy="1636712"/>
          </a:xfrm>
        </p:spPr>
        <p:txBody>
          <a:bodyPr/>
          <a:lstStyle/>
          <a:p>
            <a:pPr marL="0" indent="0"/>
            <a:r>
              <a:rPr lang="en-US" dirty="0"/>
              <a:t>Locate a player in the device list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A3D93D5-40F1-4478-9DAE-8DCEBD16C08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93301" y="4404187"/>
            <a:ext cx="2674620" cy="36512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Step 1</a:t>
            </a:r>
          </a:p>
        </p:txBody>
      </p:sp>
      <p:pic>
        <p:nvPicPr>
          <p:cNvPr id="23" name="Picture Placeholder 22">
            <a:extLst>
              <a:ext uri="{FF2B5EF4-FFF2-40B4-BE49-F238E27FC236}">
                <a16:creationId xmlns:a16="http://schemas.microsoft.com/office/drawing/2014/main" id="{8A5811F8-E15D-46A2-94E8-003CEAF24E51}"/>
              </a:ext>
            </a:extLst>
          </p:cNvPr>
          <p:cNvPicPr>
            <a:picLocks noGrp="1" noChangeAspect="1"/>
          </p:cNvPicPr>
          <p:nvPr>
            <p:ph type="pic" sz="quarter" idx="16"/>
          </p:nvPr>
        </p:nvPicPr>
        <p:blipFill rotWithShape="1">
          <a:blip r:embed="rId2"/>
          <a:srcRect l="3403" r="3403"/>
          <a:stretch/>
        </p:blipFill>
        <p:spPr>
          <a:xfrm>
            <a:off x="393700" y="1630363"/>
            <a:ext cx="2674938" cy="2679700"/>
          </a:xfrm>
          <a:ln w="28575">
            <a:solidFill>
              <a:schemeClr val="accent2"/>
            </a:solidFill>
          </a:ln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E5AD55-4531-41EA-9F0D-6975983800D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08186" y="4857418"/>
            <a:ext cx="2674620" cy="1636712"/>
          </a:xfrm>
        </p:spPr>
        <p:txBody>
          <a:bodyPr/>
          <a:lstStyle/>
          <a:p>
            <a:pPr marL="0" indent="0"/>
            <a:r>
              <a:rPr lang="en-US" dirty="0"/>
              <a:t>Open the remote DWS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4B537C1-5BAB-4AA4-929D-933A8290E35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3308186" y="4404187"/>
            <a:ext cx="2674620" cy="36512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Step 2</a:t>
            </a:r>
          </a:p>
        </p:txBody>
      </p:sp>
      <p:pic>
        <p:nvPicPr>
          <p:cNvPr id="25" name="Picture Placeholder 24">
            <a:extLst>
              <a:ext uri="{FF2B5EF4-FFF2-40B4-BE49-F238E27FC236}">
                <a16:creationId xmlns:a16="http://schemas.microsoft.com/office/drawing/2014/main" id="{DF8E6D48-08F9-4902-B52D-1461F5605259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 rotWithShape="1">
          <a:blip r:embed="rId3"/>
          <a:srcRect l="2813" t="-1644" r="7993" b="1644"/>
          <a:stretch/>
        </p:blipFill>
        <p:spPr>
          <a:xfrm>
            <a:off x="3308350" y="1630363"/>
            <a:ext cx="2674938" cy="2679700"/>
          </a:xfrm>
          <a:ln w="28575">
            <a:solidFill>
              <a:schemeClr val="accent2"/>
            </a:solidFill>
          </a:ln>
        </p:spPr>
      </p:pic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699BAC7-B5FD-4B0C-9849-E59FF6B71E1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23071" y="4857418"/>
            <a:ext cx="2674620" cy="1636712"/>
          </a:xfrm>
        </p:spPr>
        <p:txBody>
          <a:bodyPr/>
          <a:lstStyle/>
          <a:p>
            <a:pPr marL="0" indent="0"/>
            <a:r>
              <a:rPr lang="en-US" dirty="0"/>
              <a:t>Select the SD tab</a:t>
            </a:r>
            <a:br>
              <a:rPr lang="en-US" dirty="0"/>
            </a:br>
            <a:r>
              <a:rPr lang="en-US" dirty="0"/>
              <a:t>&amp; View button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F7D50B31-EA20-4F42-AC1D-F2FA3F1D1C6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6223071" y="4404187"/>
            <a:ext cx="2674620" cy="36512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Step 3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8B9DC8B-9ADF-4215-9655-B28A163C98C9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9137956" y="4857418"/>
            <a:ext cx="2674620" cy="1636712"/>
          </a:xfrm>
        </p:spPr>
        <p:txBody>
          <a:bodyPr/>
          <a:lstStyle/>
          <a:p>
            <a:pPr marL="0" indent="0"/>
            <a:r>
              <a:rPr lang="en-US" dirty="0"/>
              <a:t>View current % of SD card health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16FCFA7A-7B6F-479F-BB63-F9017399818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9137956" y="4404187"/>
            <a:ext cx="2674620" cy="365125"/>
          </a:xfrm>
        </p:spPr>
        <p:txBody>
          <a:bodyPr>
            <a:normAutofit fontScale="85000" lnSpcReduction="20000"/>
          </a:bodyPr>
          <a:lstStyle/>
          <a:p>
            <a:r>
              <a:rPr lang="en-US" dirty="0">
                <a:solidFill>
                  <a:schemeClr val="accent2"/>
                </a:solidFill>
              </a:rPr>
              <a:t>Step 4</a:t>
            </a:r>
          </a:p>
        </p:txBody>
      </p:sp>
      <p:pic>
        <p:nvPicPr>
          <p:cNvPr id="28" name="Picture Placeholder 26" descr="Cursor with solid fill">
            <a:extLst>
              <a:ext uri="{FF2B5EF4-FFF2-40B4-BE49-F238E27FC236}">
                <a16:creationId xmlns:a16="http://schemas.microsoft.com/office/drawing/2014/main" id="{7F961842-B993-40F0-9EDF-79CE47EB52A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l="89" r="89"/>
          <a:stretch>
            <a:fillRect/>
          </a:stretch>
        </p:blipFill>
        <p:spPr>
          <a:xfrm>
            <a:off x="5352463" y="3113200"/>
            <a:ext cx="775928" cy="777309"/>
          </a:xfrm>
          <a:prstGeom prst="rect">
            <a:avLst/>
          </a:prstGeom>
          <a:effectLst/>
        </p:spPr>
      </p:pic>
      <p:pic>
        <p:nvPicPr>
          <p:cNvPr id="40" name="Picture Placeholder 39">
            <a:extLst>
              <a:ext uri="{FF2B5EF4-FFF2-40B4-BE49-F238E27FC236}">
                <a16:creationId xmlns:a16="http://schemas.microsoft.com/office/drawing/2014/main" id="{25DE6BB6-752B-4B72-B636-C6B975C3518B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6"/>
          <a:srcRect l="306" r="42450"/>
          <a:stretch/>
        </p:blipFill>
        <p:spPr>
          <a:xfrm>
            <a:off x="6223000" y="1630363"/>
            <a:ext cx="2674938" cy="267970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sp>
        <p:nvSpPr>
          <p:cNvPr id="57" name="Rectangle: Rounded Corners 56">
            <a:extLst>
              <a:ext uri="{FF2B5EF4-FFF2-40B4-BE49-F238E27FC236}">
                <a16:creationId xmlns:a16="http://schemas.microsoft.com/office/drawing/2014/main" id="{6CA3D316-B304-4A34-B06D-589B0BCC52E1}"/>
              </a:ext>
            </a:extLst>
          </p:cNvPr>
          <p:cNvSpPr/>
          <p:nvPr/>
        </p:nvSpPr>
        <p:spPr>
          <a:xfrm>
            <a:off x="9298782" y="3952567"/>
            <a:ext cx="1432027" cy="224275"/>
          </a:xfrm>
          <a:prstGeom prst="roundRect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Placeholder 10">
            <a:extLst>
              <a:ext uri="{FF2B5EF4-FFF2-40B4-BE49-F238E27FC236}">
                <a16:creationId xmlns:a16="http://schemas.microsoft.com/office/drawing/2014/main" id="{2B15583F-0B42-478E-A65F-BBA6EAC60630}"/>
              </a:ext>
            </a:extLst>
          </p:cNvPr>
          <p:cNvPicPr>
            <a:picLocks noGrp="1" noChangeAspect="1"/>
          </p:cNvPicPr>
          <p:nvPr>
            <p:ph type="pic" sz="quarter" idx="25"/>
          </p:nvPr>
        </p:nvPicPr>
        <p:blipFill rotWithShape="1">
          <a:blip r:embed="rId7"/>
          <a:srcRect l="-810" t="-3363" r="25000" b="3363"/>
          <a:stretch/>
        </p:blipFill>
        <p:spPr>
          <a:xfrm>
            <a:off x="9137957" y="1630363"/>
            <a:ext cx="2674619" cy="2679699"/>
          </a:xfrm>
          <a:ln w="28575">
            <a:solidFill>
              <a:schemeClr val="accent2"/>
            </a:solidFill>
          </a:ln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B5D2935-8254-4505-97F6-F7D7A53C9269}"/>
              </a:ext>
            </a:extLst>
          </p:cNvPr>
          <p:cNvSpPr/>
          <p:nvPr/>
        </p:nvSpPr>
        <p:spPr>
          <a:xfrm>
            <a:off x="9210650" y="3686730"/>
            <a:ext cx="2454584" cy="493536"/>
          </a:xfrm>
          <a:prstGeom prst="roundRect">
            <a:avLst/>
          </a:prstGeom>
          <a:noFill/>
          <a:ln w="444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 descr="Logo&#10;&#10;Description automatically generated">
            <a:extLst>
              <a:ext uri="{FF2B5EF4-FFF2-40B4-BE49-F238E27FC236}">
                <a16:creationId xmlns:a16="http://schemas.microsoft.com/office/drawing/2014/main" id="{92A030EC-0599-492B-A4DF-117500FD421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1415" y="245863"/>
            <a:ext cx="1891070" cy="837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1146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598F531-4DC9-CE4F-BC61-0C6CD0D59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4510"/>
            <a:ext cx="2743200" cy="365125"/>
          </a:xfrm>
        </p:spPr>
        <p:txBody>
          <a:bodyPr/>
          <a:lstStyle/>
          <a:p>
            <a:fld id="{8B56F49C-FB0B-49C5-B3D6-4B6C3ED2402E}" type="slidenum">
              <a:rPr lang="en-US" smtClean="0"/>
              <a:t>6</a:t>
            </a:fld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66C2B3-15B5-43F2-8511-BB68E699E9A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518445"/>
            <a:ext cx="6095999" cy="646967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solidFill>
                  <a:schemeClr val="accent6"/>
                </a:solidFill>
                <a:latin typeface="+mj-lt"/>
              </a:rPr>
              <a:t>When to Act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CBB0BE-ED63-AA42-AE10-93A927A1B4B9}"/>
              </a:ext>
            </a:extLst>
          </p:cNvPr>
          <p:cNvSpPr txBox="1"/>
          <p:nvPr/>
        </p:nvSpPr>
        <p:spPr>
          <a:xfrm>
            <a:off x="6743700" y="1860811"/>
            <a:ext cx="4937759" cy="1744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lnSpc>
                <a:spcPct val="114000"/>
              </a:lnSpc>
              <a:buNone/>
            </a:pPr>
            <a:r>
              <a:rPr lang="en-US" sz="3200" dirty="0">
                <a:solidFill>
                  <a:schemeClr val="accent1"/>
                </a:solidFill>
                <a:latin typeface="+mj-lt"/>
              </a:rPr>
              <a:t>Re-order </a:t>
            </a:r>
            <a:r>
              <a:rPr lang="en-US" sz="3200" b="1" dirty="0">
                <a:solidFill>
                  <a:schemeClr val="accent2"/>
                </a:solidFill>
                <a:latin typeface="+mj-lt"/>
              </a:rPr>
              <a:t>BrightSign</a:t>
            </a:r>
            <a:r>
              <a:rPr lang="en-US" sz="3200" dirty="0">
                <a:solidFill>
                  <a:schemeClr val="accent1"/>
                </a:solidFill>
                <a:latin typeface="+mj-lt"/>
              </a:rPr>
              <a:t> Micro SD cards when the health approaches 90%</a:t>
            </a:r>
            <a:endParaRPr lang="en-US" sz="2400" dirty="0">
              <a:solidFill>
                <a:schemeClr val="accent1"/>
              </a:solidFill>
              <a:latin typeface="+mj-lt"/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92611BC-8B39-48C8-8234-757A51C23944}"/>
              </a:ext>
            </a:extLst>
          </p:cNvPr>
          <p:cNvCxnSpPr/>
          <p:nvPr/>
        </p:nvCxnSpPr>
        <p:spPr>
          <a:xfrm>
            <a:off x="6096000" y="1637668"/>
            <a:ext cx="60960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pic>
        <p:nvPicPr>
          <p:cNvPr id="21" name="Picture 20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9CFF185-E43F-4CC5-B923-D93365CC493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932" y="2057786"/>
            <a:ext cx="802162" cy="172465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4BEE86A6-CCB2-46F7-838E-2931B483DA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1932" y="1233956"/>
            <a:ext cx="3468168" cy="4390087"/>
          </a:xfrm>
          <a:prstGeom prst="rect">
            <a:avLst/>
          </a:prstGeom>
        </p:spPr>
      </p:pic>
      <p:grpSp>
        <p:nvGrpSpPr>
          <p:cNvPr id="7" name="Group 6">
            <a:extLst>
              <a:ext uri="{FF2B5EF4-FFF2-40B4-BE49-F238E27FC236}">
                <a16:creationId xmlns:a16="http://schemas.microsoft.com/office/drawing/2014/main" id="{A20C8A55-A0CD-4B51-A076-AC0C095C170F}"/>
              </a:ext>
            </a:extLst>
          </p:cNvPr>
          <p:cNvGrpSpPr/>
          <p:nvPr/>
        </p:nvGrpSpPr>
        <p:grpSpPr>
          <a:xfrm>
            <a:off x="7739670" y="3605328"/>
            <a:ext cx="3113459" cy="2484120"/>
            <a:chOff x="7747214" y="3327248"/>
            <a:chExt cx="3113459" cy="248412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CB7B9717-D25B-4FB4-8B1A-92E19A6D4140}"/>
                </a:ext>
              </a:extLst>
            </p:cNvPr>
            <p:cNvSpPr txBox="1"/>
            <p:nvPr/>
          </p:nvSpPr>
          <p:spPr>
            <a:xfrm>
              <a:off x="9601995" y="3505310"/>
              <a:ext cx="1258678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4800" b="1" dirty="0">
                  <a:solidFill>
                    <a:schemeClr val="accent2"/>
                  </a:solidFill>
                </a:rPr>
                <a:t>90%</a:t>
              </a:r>
            </a:p>
          </p:txBody>
        </p:sp>
        <p:pic>
          <p:nvPicPr>
            <p:cNvPr id="6" name="Graphic 5" descr="Gauge with solid fill">
              <a:extLst>
                <a:ext uri="{FF2B5EF4-FFF2-40B4-BE49-F238E27FC236}">
                  <a16:creationId xmlns:a16="http://schemas.microsoft.com/office/drawing/2014/main" id="{135CA778-FA04-474D-A845-A8A9E7D4BE4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7747214" y="3327248"/>
              <a:ext cx="2484120" cy="24841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134806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4">
      <a:dk1>
        <a:srgbClr val="311C6B"/>
      </a:dk1>
      <a:lt1>
        <a:sysClr val="window" lastClr="FFFFFF"/>
      </a:lt1>
      <a:dk2>
        <a:srgbClr val="595959"/>
      </a:dk2>
      <a:lt2>
        <a:srgbClr val="E7E6E6"/>
      </a:lt2>
      <a:accent1>
        <a:srgbClr val="065381"/>
      </a:accent1>
      <a:accent2>
        <a:srgbClr val="F48377"/>
      </a:accent2>
      <a:accent3>
        <a:srgbClr val="5B9BD5"/>
      </a:accent3>
      <a:accent4>
        <a:srgbClr val="FFC000"/>
      </a:accent4>
      <a:accent5>
        <a:srgbClr val="8E4E98"/>
      </a:accent5>
      <a:accent6>
        <a:srgbClr val="239EA7"/>
      </a:accent6>
      <a:hlink>
        <a:srgbClr val="0070C0"/>
      </a:hlink>
      <a:folHlink>
        <a:srgbClr val="F48377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3728</TotalTime>
  <Words>571</Words>
  <Application>Microsoft Office PowerPoint</Application>
  <PresentationFormat>Widescreen</PresentationFormat>
  <Paragraphs>77</Paragraphs>
  <Slides>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Roboto</vt:lpstr>
      <vt:lpstr>Calibri</vt:lpstr>
      <vt:lpstr>Montserrat</vt:lpstr>
      <vt:lpstr>Calibri Light</vt:lpstr>
      <vt:lpstr>Arial</vt:lpstr>
      <vt:lpstr>Office Theme</vt:lpstr>
      <vt:lpstr>PowerPoint Presentation</vt:lpstr>
      <vt:lpstr>PowerPoint Presentation</vt:lpstr>
      <vt:lpstr>PowerPoint Presentation</vt:lpstr>
      <vt:lpstr>Smart Micro SD Health Monitoring</vt:lpstr>
      <vt:lpstr>How It Works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Connie Chan</dc:creator>
  <cp:lastModifiedBy>Karen Fore</cp:lastModifiedBy>
  <cp:revision>62</cp:revision>
  <dcterms:created xsi:type="dcterms:W3CDTF">2020-08-18T19:37:15Z</dcterms:created>
  <dcterms:modified xsi:type="dcterms:W3CDTF">2021-07-20T22:31:43Z</dcterms:modified>
</cp:coreProperties>
</file>